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57" r:id="rId3"/>
    <p:sldId id="259" r:id="rId4"/>
    <p:sldId id="262" r:id="rId5"/>
    <p:sldId id="267" r:id="rId6"/>
    <p:sldId id="268" r:id="rId7"/>
    <p:sldId id="266" r:id="rId8"/>
    <p:sldId id="263" r:id="rId9"/>
    <p:sldId id="265" r:id="rId10"/>
    <p:sldId id="269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40" autoAdjust="0"/>
  </p:normalViewPr>
  <p:slideViewPr>
    <p:cSldViewPr>
      <p:cViewPr>
        <p:scale>
          <a:sx n="66" d="100"/>
          <a:sy n="66" d="100"/>
        </p:scale>
        <p:origin x="-636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AA40E00-3403-4513-830B-8D5F1697DDC5}" type="datetimeFigureOut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B1C0EEB-0417-4239-8A0C-FA8DA93386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4043BE2A-467A-4952-9DA8-8AD07CA3E7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fld id="{05C9F1E7-44DD-4B26-AE93-3B06B716883E}" type="slidenum">
              <a:rPr kumimoji="0" lang="en-US">
                <a:solidFill>
                  <a:srgbClr val="000000">
                    <a:alpha val="100000"/>
                  </a:srgbClr>
                </a:solidFill>
                <a:latin typeface="+mn-lt"/>
              </a:rPr>
              <a:pPr/>
              <a:t>‹#›</a:t>
            </a:fld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45C-39BD-473C-BEB4-C8DEBF8262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32FF-F58B-483C-9569-05693A3F53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6D87-6095-431F-9E7C-C9192C9A5A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3558-69E5-4906-8871-CC8311CF06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7998-947E-411D-B8C1-BC20E7727F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72B-CAB8-40F9-898C-6E2234C0CC5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DB7A-58D4-466D-9CB8-F664954FFD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4C65-6166-45A3-BCB3-79F7538054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754F935F-1E3D-4F41-B024-5C8C9F9723B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2pPr>
      <a:lvl3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3pPr>
      <a:lvl4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4pPr>
      <a:lvl5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800">
          <a:solidFill>
            <a:srgbClr val="000000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600">
          <a:solidFill>
            <a:srgbClr val="000000">
              <a:alpha val="100000"/>
            </a:srgb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400">
          <a:solidFill>
            <a:srgbClr val="000000">
              <a:alpha val="100000"/>
            </a:srgb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r>
              <a:rPr lang="en-US" baseline="0" dirty="0" smtClean="0"/>
              <a:t> Animal Angels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Animal</a:t>
            </a:r>
            <a:r>
              <a:rPr lang="en-US" baseline="0" dirty="0" smtClean="0"/>
              <a:t> Rescue Foundation</a:t>
            </a:r>
            <a:endParaRPr lang="en-US" dirty="0"/>
          </a:p>
          <a:p>
            <a:r>
              <a:rPr lang="en-US" dirty="0" smtClean="0">
                <a:solidFill>
                  <a:srgbClr val="000000"/>
                </a:solidFill>
              </a:rPr>
              <a:t>Student Name, Volunteer Coordinator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Become An Angel?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/>
                </a:solidFill>
              </a:rPr>
              <a:t>Sign up to volunteer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Send a </a:t>
            </a:r>
            <a:r>
              <a:rPr lang="en-US" dirty="0" err="1" smtClean="0">
                <a:solidFill>
                  <a:schemeClr val="tx1">
                    <a:alpha val="100000"/>
                  </a:schemeClr>
                </a:solidFill>
              </a:rPr>
              <a:t>chek</a:t>
            </a:r>
            <a:endParaRPr lang="en-US" dirty="0" smtClean="0">
              <a:solidFill>
                <a:schemeClr val="tx1">
                  <a:alpha val="10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/>
                </a:solidFill>
              </a:rPr>
              <a:t>Drop off donations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  <a:buNone/>
            </a:pPr>
            <a:endParaRPr lang="en-US" dirty="0" smtClean="0">
              <a:solidFill>
                <a:schemeClr val="tx1">
                  <a:alpha val="10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endParaRPr lang="en-US" dirty="0" smtClean="0">
              <a:solidFill>
                <a:schemeClr val="tx1">
                  <a:alpha val="10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848600" cy="1066800"/>
          </a:xfrm>
        </p:spPr>
        <p:txBody>
          <a:bodyPr anchor="b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Volunteer recruitment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Topics of Discussion</a:t>
            </a:r>
            <a:endParaRPr lang="en-US" dirty="0"/>
          </a:p>
        </p:txBody>
      </p:sp>
      <p:sp>
        <p:nvSpPr>
          <p:cNvPr id="7197" name="Rectangle 29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1"/>
            <a:r>
              <a:rPr lang="en-US" sz="2400" dirty="0" smtClean="0"/>
              <a:t>Why are pets abandoned?</a:t>
            </a:r>
            <a:endParaRPr lang="en-US" sz="2400" dirty="0"/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How does the Foundation help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Who</a:t>
            </a:r>
            <a:r>
              <a:rPr lang="en-US" sz="2400" baseline="0" dirty="0" smtClean="0">
                <a:solidFill>
                  <a:srgbClr val="000000"/>
                </a:solidFill>
              </a:rPr>
              <a:t> are Animal Angels?</a:t>
            </a:r>
            <a:endParaRPr lang="en-US" sz="2400" dirty="0">
              <a:solidFill>
                <a:srgbClr val="000000"/>
              </a:solidFill>
            </a:endParaRPr>
          </a:p>
          <a:p>
            <a:pPr lvl="1"/>
            <a:r>
              <a:rPr lang="en-US" sz="2400" dirty="0" smtClean="0"/>
              <a:t>How can you help?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Why Are Pets Abandoned?</a:t>
            </a:r>
            <a:endParaRPr lang="en-US" dirty="0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Poor or deteriorating health</a:t>
            </a:r>
            <a:endParaRPr lang="en-US" dirty="0"/>
          </a:p>
          <a:p>
            <a:r>
              <a:rPr lang="en-US" dirty="0" smtClean="0"/>
              <a:t>Maintenance expenses</a:t>
            </a:r>
          </a:p>
          <a:p>
            <a:pPr lvl="1"/>
            <a:r>
              <a:rPr lang="en-US" dirty="0" err="1" smtClean="0"/>
              <a:t>Vetinerary</a:t>
            </a:r>
            <a:r>
              <a:rPr lang="en-US" dirty="0" smtClean="0"/>
              <a:t> bills</a:t>
            </a:r>
          </a:p>
          <a:p>
            <a:pPr lvl="1"/>
            <a:r>
              <a:rPr lang="en-US" dirty="0" smtClean="0"/>
              <a:t>Food</a:t>
            </a:r>
          </a:p>
          <a:p>
            <a:r>
              <a:rPr lang="en-US" dirty="0" smtClean="0"/>
              <a:t>Change in lifestyle</a:t>
            </a:r>
          </a:p>
          <a:p>
            <a:r>
              <a:rPr lang="en-US" dirty="0" smtClean="0"/>
              <a:t>Behavioral problems</a:t>
            </a:r>
          </a:p>
          <a:p>
            <a:r>
              <a:rPr lang="en-US" dirty="0" smtClean="0"/>
              <a:t>Moving to a new location</a:t>
            </a:r>
            <a:endParaRPr lang="en-US" dirty="0"/>
          </a:p>
        </p:txBody>
      </p:sp>
      <p:sp>
        <p:nvSpPr>
          <p:cNvPr id="102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How Can You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6781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Donate your time and talent</a:t>
            </a:r>
            <a:endParaRPr lang="en-US" dirty="0"/>
          </a:p>
          <a:p>
            <a:pPr lvl="1"/>
            <a:r>
              <a:rPr lang="en-US" dirty="0" smtClean="0"/>
              <a:t>Become a foster parent</a:t>
            </a:r>
          </a:p>
          <a:p>
            <a:pPr lvl="1"/>
            <a:r>
              <a:rPr lang="en-US" dirty="0" smtClean="0"/>
              <a:t>Work at adoption fairs</a:t>
            </a:r>
            <a:endParaRPr lang="en-US" dirty="0"/>
          </a:p>
          <a:p>
            <a:r>
              <a:rPr lang="en-US" dirty="0" smtClean="0"/>
              <a:t>Donate new or used items</a:t>
            </a:r>
          </a:p>
          <a:p>
            <a:pPr lvl="1"/>
            <a:r>
              <a:rPr lang="en-US" dirty="0" smtClean="0"/>
              <a:t>Crates and pads</a:t>
            </a:r>
          </a:p>
          <a:p>
            <a:pPr lvl="1"/>
            <a:r>
              <a:rPr lang="en-US" dirty="0" smtClean="0"/>
              <a:t>Collars, leads, and other items</a:t>
            </a:r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Rectangle 10247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More Ways To Help!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6781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Provide financial support</a:t>
            </a:r>
            <a:endParaRPr lang="en-US" dirty="0"/>
          </a:p>
          <a:p>
            <a:pPr lvl="1"/>
            <a:r>
              <a:rPr lang="en-US" dirty="0" smtClean="0"/>
              <a:t>Send a donation</a:t>
            </a:r>
          </a:p>
          <a:p>
            <a:pPr lvl="1"/>
            <a:r>
              <a:rPr lang="en-US" dirty="0" smtClean="0"/>
              <a:t>Sponsor a foster pet</a:t>
            </a:r>
          </a:p>
          <a:p>
            <a:pPr lvl="1"/>
            <a:r>
              <a:rPr lang="en-US" dirty="0" smtClean="0"/>
              <a:t>Sponsor an adoption</a:t>
            </a:r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Rectangle 10247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How Does The Foundation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Provides temporary homes</a:t>
            </a:r>
            <a:endParaRPr lang="en-US" dirty="0"/>
          </a:p>
          <a:p>
            <a:r>
              <a:rPr lang="en-US" dirty="0" smtClean="0"/>
              <a:t>Provides obedience training</a:t>
            </a:r>
          </a:p>
          <a:p>
            <a:r>
              <a:rPr lang="en-US" dirty="0" smtClean="0"/>
              <a:t>Provides veterinary care</a:t>
            </a:r>
          </a:p>
          <a:p>
            <a:r>
              <a:rPr lang="en-US" dirty="0" smtClean="0"/>
              <a:t>Finds loving permanent homes</a:t>
            </a:r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371600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Who Are Animal Angels?</a:t>
            </a: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Believes unwanted pets deserve a home</a:t>
            </a:r>
            <a:endParaRPr lang="en-US" dirty="0"/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Believes you can teach an old dog new </a:t>
            </a:r>
            <a:r>
              <a:rPr lang="en-US" dirty="0" err="1" smtClean="0">
                <a:solidFill>
                  <a:schemeClr val="tx1">
                    <a:alpha val="100000"/>
                  </a:schemeClr>
                </a:solidFill>
              </a:rPr>
              <a:t>trics</a:t>
            </a: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Believes you can retrain animals to be lovable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/>
              <a:t>Contact information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contact information for key personnel from your company.</a:t>
            </a:r>
          </a:p>
          <a:p>
            <a:r>
              <a:rPr lang="en-US" dirty="0"/>
              <a:t>Provide e-mail and Web site information, if appropriate.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resentation on product or service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product or service</Template>
  <TotalTime>282</TotalTime>
  <Words>199</Words>
  <Application>Microsoft PowerPoint 7.0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Presentation on product or service</vt:lpstr>
      <vt:lpstr>Join Animal Angels</vt:lpstr>
      <vt:lpstr>Introduction</vt:lpstr>
      <vt:lpstr>Topics of Discussion</vt:lpstr>
      <vt:lpstr>Why Are Pets Abandoned?</vt:lpstr>
      <vt:lpstr>How Can You Help?</vt:lpstr>
      <vt:lpstr>More Ways To Help!</vt:lpstr>
      <vt:lpstr>How Does The Foundation Help?</vt:lpstr>
      <vt:lpstr>Who Are Animal Angels?</vt:lpstr>
      <vt:lpstr>Contact information</vt:lpstr>
      <vt:lpstr>How Do You Become An Angel?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Animal Angels</dc:title>
  <dc:subject/>
  <dc:creator/>
  <cp:keywords/>
  <dc:description/>
  <cp:lastModifiedBy>Student Name</cp:lastModifiedBy>
  <cp:revision>19</cp:revision>
  <cp:lastPrinted>1601-01-01T00:00:00Z</cp:lastPrinted>
  <dcterms:created xsi:type="dcterms:W3CDTF">2006-07-06T04:02:15Z</dcterms:created>
  <dcterms:modified xsi:type="dcterms:W3CDTF">2007-10-01T19:08:48Z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TC010178481033</vt:lpwstr>
  </property>
</Properties>
</file>