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overhead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3399"/>
    <a:srgbClr val="336699"/>
    <a:srgbClr val="008080"/>
    <a:srgbClr val="0099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9" autoAdjust="0"/>
    <p:restoredTop sz="94737" autoAdjust="0"/>
  </p:normalViewPr>
  <p:slideViewPr>
    <p:cSldViewPr>
      <p:cViewPr>
        <p:scale>
          <a:sx n="70" d="100"/>
          <a:sy n="70" d="100"/>
        </p:scale>
        <p:origin x="-516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r>
              <a:rPr lang="en-US"/>
              <a:t>Creating an Effective Resume and Cover Letter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92CAB4B4-8698-4767-B8CD-90899562511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  <p:txBody>
          <a:bodyPr vert="horz" wrap="square" lIns="91440" tIns="45720" rIns="91440" bIns="45720" anchor="ctr" compatLnSpc="1"/>
          <a:lstStyle/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597DE775-6121-44A3-888E-52680B3546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E775-6121-44A3-888E-52680B35466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E775-6121-44A3-888E-52680B35466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E775-6121-44A3-888E-52680B35466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E775-6121-44A3-888E-52680B35466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E775-6121-44A3-888E-52680B3546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E775-6121-44A3-888E-52680B35466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E775-6121-44A3-888E-52680B35466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E775-6121-44A3-888E-52680B35466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E775-6121-44A3-888E-52680B35466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E775-6121-44A3-888E-52680B35466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E775-6121-44A3-888E-52680B35466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E775-6121-44A3-888E-52680B35466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 hasCustomPrompt="1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33440A-D04E-4FB0-ACBB-D1FD42651063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8B1B-212D-40E7-AEC1-FDBB87CACA42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BF55E-0772-4345-B681-CD22AB3B62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33440A-D04E-4FB0-ACBB-D1FD42651063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ADA7-12A5-4168-87FD-0A7BA931419B}" type="datetime1">
              <a:rPr lang="en-US" smtClean="0"/>
              <a:pPr/>
              <a:t>10/1/2007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5A2C-8CF9-418C-929E-59F23F70E5F3}" type="datetime1">
              <a:rPr lang="en-US" smtClean="0"/>
              <a:pPr/>
              <a:t>10/1/2007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065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sz="quarter" idx="13"/>
          </p:nvPr>
        </p:nvSpPr>
        <p:spPr>
          <a:xfrm>
            <a:off x="457200" y="2209800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14"/>
          </p:nvPr>
        </p:nvSpPr>
        <p:spPr>
          <a:xfrm>
            <a:off x="4649788" y="2209800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9BAF-DF50-49A9-A24B-E772F34D4EE8}" type="datetime1">
              <a:rPr lang="en-US" smtClean="0"/>
              <a:pPr/>
              <a:t>10/1/2007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5"/>
          </p:nvPr>
        </p:nvSpPr>
        <p:spPr>
          <a:xfrm>
            <a:off x="4648200" y="139065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9F9C-0FE7-4725-BBF1-3A439DEFF6B8}" type="datetime1">
              <a:rPr lang="en-US" smtClean="0"/>
              <a:pPr/>
              <a:t>10/1/2007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2ABE-290F-4556-9BE6-EA283C4356C3}" type="datetime1">
              <a:rPr lang="en-US" smtClean="0"/>
              <a:pPr/>
              <a:t>10/1/2007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7221-B4EC-499E-8F13-52A4FCD99E36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042D-FBEA-40C8-ACF1-388DE857BC66}" type="datetime1">
              <a:rPr lang="en-US" smtClean="0"/>
              <a:pPr/>
              <a:t>10/1/2007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1A33440A-D04E-4FB0-ACBB-D1FD42651063}" type="datetime1">
              <a:rPr lang="en-US" smtClean="0"/>
              <a:pPr/>
              <a:t>10/1/2007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/>
  <p:txStyles>
    <p:titleStyle>
      <a:lvl1pPr algn="l" rtl="0" latinLnBrk="0">
        <a:spcBef>
          <a:spcPct val="0"/>
        </a:spcBef>
        <a:buNone/>
        <a:defRPr sz="3800" kern="1200" spc="-1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latinLnBrk="0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latinLnBrk="0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latinLnBrk="0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latinLnBrk="0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latinLnBrk="0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latinLnBrk="0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latinLnBrk="0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latinLnBrk="0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latinLnBrk="0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5791200" y="6357938"/>
            <a:ext cx="2974975" cy="382587"/>
          </a:xfrm>
        </p:spPr>
        <p:txBody>
          <a:bodyPr/>
          <a:lstStyle>
            <a:lvl1pPr>
              <a:defRPr/>
            </a:lvl1pPr>
          </a:lstStyle>
          <a:p>
            <a:fld id="{2F58AAB0-6957-48BA-BE93-FF01C13BE62F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55575" y="6315075"/>
            <a:ext cx="1189038" cy="457200"/>
          </a:xfrm>
        </p:spPr>
        <p:txBody>
          <a:bodyPr/>
          <a:lstStyle>
            <a:lvl1pPr>
              <a:defRPr/>
            </a:lvl1pPr>
          </a:lstStyle>
          <a:p>
            <a:fld id="{FB558A61-47C0-4246-9446-57C5B7952FF4}" type="slidenum">
              <a:rPr lang="en-US"/>
              <a:pPr/>
              <a:t>1</a:t>
            </a:fld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57200" y="215855"/>
            <a:ext cx="8305800" cy="2884527"/>
          </a:xfrm>
        </p:spPr>
        <p:txBody>
          <a:bodyPr/>
          <a:lstStyle/>
          <a:p>
            <a:r>
              <a:rPr lang="en-US" sz="6600" dirty="0"/>
              <a:t>Creating an Effective Resume and Cover Letter</a:t>
            </a:r>
            <a:endParaRPr lang="en-US" dirty="0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482544" y="3209921"/>
            <a:ext cx="8305800" cy="620721"/>
          </a:xfrm>
        </p:spPr>
        <p:txBody>
          <a:bodyPr/>
          <a:lstStyle/>
          <a:p>
            <a:r>
              <a:rPr lang="en-US" sz="3200" dirty="0"/>
              <a:t>University Career Services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357938"/>
            <a:ext cx="2974975" cy="382587"/>
          </a:xfrm>
        </p:spPr>
        <p:txBody>
          <a:bodyPr/>
          <a:lstStyle/>
          <a:p>
            <a:fld id="{9156A98A-3F3F-4BEE-9710-8BBE3C07D727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5575" y="6315075"/>
            <a:ext cx="1189038" cy="457200"/>
          </a:xfrm>
        </p:spPr>
        <p:txBody>
          <a:bodyPr/>
          <a:lstStyle/>
          <a:p>
            <a:fld id="{2D47AB06-86DB-4D52-BA43-5B4DFA9ECCD3}" type="slidenum">
              <a:rPr lang="en-US"/>
              <a:pPr/>
              <a:t>10</a:t>
            </a:fld>
            <a:endParaRPr lang="en-US"/>
          </a:p>
        </p:txBody>
      </p:sp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Qualities of a Good Cover Letter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/>
              <a:t>Professional, consise, and clear business letter-writing style</a:t>
            </a:r>
            <a:endParaRPr lang="en-US"/>
          </a:p>
          <a:p>
            <a:r>
              <a:rPr lang="en-US" sz="2500"/>
              <a:t>Employee-centered, not self-centered</a:t>
            </a:r>
          </a:p>
          <a:p>
            <a:r>
              <a:rPr lang="en-US" sz="2500"/>
              <a:t>Recipient’s name and title is correctly spelled</a:t>
            </a:r>
          </a:p>
          <a:p>
            <a:r>
              <a:rPr lang="en-US" sz="2500"/>
              <a:t>Error-free, clean, and visually attractive</a:t>
            </a:r>
          </a:p>
          <a:p>
            <a:r>
              <a:rPr lang="en-US" sz="2500"/>
              <a:t>Highlights skills, qualifications, and experiences most relevant to the position</a:t>
            </a:r>
          </a:p>
          <a:p>
            <a:r>
              <a:rPr lang="en-US" sz="2500"/>
              <a:t>No more than one page printed on quality stationery and envelopes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357938"/>
            <a:ext cx="2974975" cy="382587"/>
          </a:xfrm>
        </p:spPr>
        <p:txBody>
          <a:bodyPr/>
          <a:lstStyle/>
          <a:p>
            <a:fld id="{8744F66A-1999-444D-888E-39A5BFD9545C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5575" y="6315075"/>
            <a:ext cx="1189038" cy="457200"/>
          </a:xfrm>
        </p:spPr>
        <p:txBody>
          <a:bodyPr/>
          <a:lstStyle/>
          <a:p>
            <a:fld id="{6C4D679A-407B-4DC2-9883-FA319E79FC5B}" type="slidenum">
              <a:rPr lang="en-US"/>
              <a:pPr/>
              <a:t>11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Anatomy of a Good Cover Letter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Opening paragraph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 sz="2100"/>
              <a:t>Identify the way that you heard about the position, include the company or person who referred you.</a:t>
            </a:r>
          </a:p>
          <a:p>
            <a:pPr>
              <a:lnSpc>
                <a:spcPct val="90000"/>
              </a:lnSpc>
            </a:pPr>
            <a:r>
              <a:rPr lang="en-US" sz="2500"/>
              <a:t>Middle paragraph(s)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State reasons you want to work for this employer, describe your qualifications, skills, and experiences in relation to their needs.</a:t>
            </a:r>
          </a:p>
          <a:p>
            <a:pPr>
              <a:lnSpc>
                <a:spcPct val="90000"/>
              </a:lnSpc>
            </a:pPr>
            <a:r>
              <a:rPr lang="en-US" sz="2500"/>
              <a:t>Closing paragraph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Thank recipeint for his/her time, request a meeting time, inform him/her of how you intend to follow-up.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357938"/>
            <a:ext cx="2974975" cy="382587"/>
          </a:xfrm>
        </p:spPr>
        <p:txBody>
          <a:bodyPr/>
          <a:lstStyle/>
          <a:p>
            <a:fld id="{0426184E-28C0-4CD8-B768-ED231842C68E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5575" y="6315075"/>
            <a:ext cx="1189038" cy="457200"/>
          </a:xfrm>
        </p:spPr>
        <p:txBody>
          <a:bodyPr/>
          <a:lstStyle/>
          <a:p>
            <a:fld id="{571D2ED1-ED9E-4050-B58B-B6C32BC4D63C}" type="slidenum">
              <a:rPr lang="en-US"/>
              <a:pPr/>
              <a:t>12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Types of Cover Letters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 dirty="0"/>
              <a:t>Application</a:t>
            </a:r>
            <a:endParaRPr lang="en-US" dirty="0"/>
          </a:p>
          <a:p>
            <a:pPr lvl="1"/>
            <a:r>
              <a:rPr lang="en-US" sz="2100" dirty="0"/>
              <a:t>Used for </a:t>
            </a:r>
            <a:r>
              <a:rPr lang="en-US" sz="2100" dirty="0" err="1" smtClean="0"/>
              <a:t>positons</a:t>
            </a:r>
            <a:r>
              <a:rPr lang="en-US" sz="2100" dirty="0" smtClean="0"/>
              <a:t> </a:t>
            </a:r>
            <a:r>
              <a:rPr lang="en-US" sz="2100" dirty="0"/>
              <a:t>that have been publicly </a:t>
            </a:r>
            <a:r>
              <a:rPr lang="en-US" sz="2100" dirty="0" err="1" smtClean="0"/>
              <a:t>advrtised</a:t>
            </a:r>
            <a:r>
              <a:rPr lang="en-US" sz="2100" dirty="0"/>
              <a:t>.</a:t>
            </a:r>
          </a:p>
          <a:p>
            <a:r>
              <a:rPr lang="en-US" sz="2500" dirty="0"/>
              <a:t>Prospecting</a:t>
            </a:r>
          </a:p>
          <a:p>
            <a:pPr lvl="1"/>
            <a:r>
              <a:rPr lang="en-US" sz="2100" dirty="0"/>
              <a:t>Used when contacting an organization that is not currently advertising.</a:t>
            </a:r>
          </a:p>
          <a:p>
            <a:r>
              <a:rPr lang="en-US" sz="2500" dirty="0"/>
              <a:t>Networking</a:t>
            </a:r>
          </a:p>
          <a:p>
            <a:pPr lvl="1"/>
            <a:r>
              <a:rPr lang="en-US" sz="2100" dirty="0"/>
              <a:t>Introduces you to a person who can assist you in your career field by providing information on that field and/or on specific opportunities.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357938"/>
            <a:ext cx="2974975" cy="382587"/>
          </a:xfrm>
        </p:spPr>
        <p:txBody>
          <a:bodyPr/>
          <a:lstStyle/>
          <a:p>
            <a:fld id="{CAEF8CE2-73BC-4251-92FB-DF1C83AF005F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5575" y="6315075"/>
            <a:ext cx="1189038" cy="457200"/>
          </a:xfrm>
        </p:spPr>
        <p:txBody>
          <a:bodyPr/>
          <a:lstStyle/>
          <a:p>
            <a:fld id="{B2517698-8970-4EDC-AD56-6373B2869C65}" type="slidenum">
              <a:rPr lang="en-US"/>
              <a:pPr/>
              <a:t>2</a:t>
            </a:fld>
            <a:endParaRPr 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Introduction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Creating resumes and </a:t>
            </a:r>
            <a:r>
              <a:rPr lang="en-US" dirty="0" err="1" smtClean="0"/>
              <a:t>covr</a:t>
            </a:r>
            <a:r>
              <a:rPr lang="en-US" dirty="0" smtClean="0"/>
              <a:t> </a:t>
            </a:r>
            <a:r>
              <a:rPr lang="en-US" dirty="0"/>
              <a:t>letters that get results</a:t>
            </a:r>
          </a:p>
          <a:p>
            <a:r>
              <a:rPr lang="en-US" dirty="0"/>
              <a:t>Presented by Student Name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357938"/>
            <a:ext cx="2974975" cy="382587"/>
          </a:xfrm>
        </p:spPr>
        <p:txBody>
          <a:bodyPr/>
          <a:lstStyle/>
          <a:p>
            <a:fld id="{6D7D3473-9B07-45E2-A89B-550AC77D8986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5575" y="6315075"/>
            <a:ext cx="1189038" cy="457200"/>
          </a:xfrm>
        </p:spPr>
        <p:txBody>
          <a:bodyPr/>
          <a:lstStyle/>
          <a:p>
            <a:fld id="{7457E389-06FC-4F87-89B6-57F7D66804D7}" type="slidenum">
              <a:rPr lang="en-US"/>
              <a:pPr/>
              <a:t>3</a:t>
            </a:fld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Topics of Discussion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Resume guidelines</a:t>
            </a:r>
          </a:p>
          <a:p>
            <a:r>
              <a:rPr lang="en-US"/>
              <a:t>Cover letter guidelines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357938"/>
            <a:ext cx="2974975" cy="382587"/>
          </a:xfrm>
        </p:spPr>
        <p:txBody>
          <a:bodyPr/>
          <a:lstStyle/>
          <a:p>
            <a:fld id="{198D16F0-04B8-48B8-98AD-6D60B683E93C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5575" y="6315075"/>
            <a:ext cx="1189038" cy="457200"/>
          </a:xfrm>
        </p:spPr>
        <p:txBody>
          <a:bodyPr/>
          <a:lstStyle/>
          <a:p>
            <a:fld id="{306C28E3-42B3-4F52-BF1C-217123563BA6}" type="slidenum">
              <a:rPr lang="en-US"/>
              <a:pPr/>
              <a:t>4</a:t>
            </a:fld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Resume Guidelines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Format</a:t>
            </a:r>
          </a:p>
          <a:p>
            <a:r>
              <a:rPr lang="en-US"/>
              <a:t>Headings</a:t>
            </a:r>
          </a:p>
          <a:p>
            <a:r>
              <a:rPr lang="en-US"/>
              <a:t>Quality</a:t>
            </a:r>
          </a:p>
          <a:p>
            <a:r>
              <a:rPr lang="en-US"/>
              <a:t>Resources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357938"/>
            <a:ext cx="2974975" cy="382587"/>
          </a:xfrm>
        </p:spPr>
        <p:txBody>
          <a:bodyPr/>
          <a:lstStyle/>
          <a:p>
            <a:fld id="{CF8B40A7-1418-43A3-B58A-22199A4B9511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5575" y="6315075"/>
            <a:ext cx="1189038" cy="457200"/>
          </a:xfrm>
        </p:spPr>
        <p:txBody>
          <a:bodyPr/>
          <a:lstStyle/>
          <a:p>
            <a:fld id="{3B26A661-793F-4E4A-B288-234983AB07BF}" type="slidenum">
              <a:rPr lang="en-US"/>
              <a:pPr/>
              <a:t>5</a:t>
            </a:fld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Resume Formats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 dirty="0"/>
              <a:t>chronological</a:t>
            </a:r>
            <a:endParaRPr lang="en-US" dirty="0"/>
          </a:p>
          <a:p>
            <a:pPr lvl="1"/>
            <a:r>
              <a:rPr lang="en-US" sz="2100" dirty="0"/>
              <a:t>Lists </a:t>
            </a:r>
            <a:r>
              <a:rPr lang="en-US" sz="2100" dirty="0" err="1"/>
              <a:t>relevent</a:t>
            </a:r>
            <a:r>
              <a:rPr lang="en-US" sz="2100" dirty="0"/>
              <a:t> work experience by company/title in reverse order of when you performed the work</a:t>
            </a:r>
          </a:p>
          <a:p>
            <a:r>
              <a:rPr lang="en-US" sz="2500" dirty="0"/>
              <a:t>functional</a:t>
            </a:r>
          </a:p>
          <a:p>
            <a:pPr lvl="1"/>
            <a:r>
              <a:rPr lang="en-US" sz="2100" dirty="0"/>
              <a:t>Arranges work experience by functional headings, such as Managerial, Purchasing, or Administrative</a:t>
            </a:r>
          </a:p>
          <a:p>
            <a:r>
              <a:rPr lang="en-US" sz="2500" dirty="0"/>
              <a:t>combination</a:t>
            </a:r>
          </a:p>
          <a:p>
            <a:pPr lvl="1"/>
            <a:r>
              <a:rPr lang="en-US" sz="2100" dirty="0"/>
              <a:t>Mixes chronological and </a:t>
            </a:r>
            <a:r>
              <a:rPr lang="en-US" sz="2100" dirty="0" err="1" smtClean="0"/>
              <a:t>functonal</a:t>
            </a:r>
            <a:r>
              <a:rPr lang="en-US" sz="2100" dirty="0" smtClean="0"/>
              <a:t> </a:t>
            </a:r>
            <a:r>
              <a:rPr lang="en-US" sz="2100" dirty="0"/>
              <a:t>formats to highlight progressively complex duties under a functional heading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357938"/>
            <a:ext cx="2974975" cy="382587"/>
          </a:xfrm>
        </p:spPr>
        <p:txBody>
          <a:bodyPr/>
          <a:lstStyle/>
          <a:p>
            <a:fld id="{1EEF3156-DF5B-400F-AE9D-7ABC3D2F313F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5575" y="6315075"/>
            <a:ext cx="1189038" cy="457200"/>
          </a:xfrm>
        </p:spPr>
        <p:txBody>
          <a:bodyPr/>
          <a:lstStyle/>
          <a:p>
            <a:fld id="{8C63F209-FB49-44F0-80BA-8C0F44B89180}" type="slidenum">
              <a:rPr lang="en-US"/>
              <a:pPr/>
              <a:t>6</a:t>
            </a:fld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Resume Headings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000" lnSpcReduction="10000"/>
          </a:bodyPr>
          <a:lstStyle/>
          <a:p>
            <a:pPr>
              <a:lnSpc>
                <a:spcPct val="90000"/>
              </a:lnSpc>
            </a:pPr>
            <a:r>
              <a:rPr lang="en-US" sz="2500"/>
              <a:t>Indentifying information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 sz="2100"/>
              <a:t>Name, address, phone numbers, and e-mail address</a:t>
            </a:r>
          </a:p>
          <a:p>
            <a:pPr>
              <a:lnSpc>
                <a:spcPct val="90000"/>
              </a:lnSpc>
            </a:pPr>
            <a:r>
              <a:rPr lang="en-US" sz="2500"/>
              <a:t>Objective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Clear, concise, and focused on what you want to do within the organization</a:t>
            </a:r>
          </a:p>
          <a:p>
            <a:pPr>
              <a:lnSpc>
                <a:spcPct val="90000"/>
              </a:lnSpc>
            </a:pPr>
            <a:r>
              <a:rPr lang="en-US" sz="2500"/>
              <a:t>Education</a:t>
            </a:r>
          </a:p>
          <a:p>
            <a:pPr>
              <a:lnSpc>
                <a:spcPct val="90000"/>
              </a:lnSpc>
            </a:pPr>
            <a:r>
              <a:rPr lang="en-US" sz="2500"/>
              <a:t>Work Experience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Can go back 10 years, not including high school experience</a:t>
            </a:r>
          </a:p>
          <a:p>
            <a:pPr>
              <a:lnSpc>
                <a:spcPct val="90000"/>
              </a:lnSpc>
            </a:pPr>
            <a:r>
              <a:rPr lang="en-US" sz="2500"/>
              <a:t>Other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Licenses and certifications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Skills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Internships and/or volunteer work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Proffessional affiliations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Publications and presentations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357938"/>
            <a:ext cx="2974975" cy="382587"/>
          </a:xfrm>
        </p:spPr>
        <p:txBody>
          <a:bodyPr/>
          <a:lstStyle/>
          <a:p>
            <a:fld id="{90D03B08-2FF1-4CBF-A617-75B0715FE60C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5575" y="6315075"/>
            <a:ext cx="1189038" cy="457200"/>
          </a:xfrm>
        </p:spPr>
        <p:txBody>
          <a:bodyPr/>
          <a:lstStyle/>
          <a:p>
            <a:fld id="{255707D3-D44F-485E-A3F5-9430BEC9DAD7}" type="slidenum">
              <a:rPr lang="en-US"/>
              <a:pPr/>
              <a:t>7</a:t>
            </a:fld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Resume Quality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StandErd</a:t>
            </a:r>
            <a:r>
              <a:rPr lang="en-US" dirty="0" smtClean="0"/>
              <a:t> </a:t>
            </a:r>
            <a:r>
              <a:rPr lang="en-US" dirty="0"/>
              <a:t>font</a:t>
            </a:r>
          </a:p>
          <a:p>
            <a:r>
              <a:rPr lang="en-US" dirty="0"/>
              <a:t>Laser-printed</a:t>
            </a:r>
          </a:p>
          <a:p>
            <a:r>
              <a:rPr lang="en-US" dirty="0"/>
              <a:t>Solid bullets</a:t>
            </a:r>
          </a:p>
          <a:p>
            <a:r>
              <a:rPr lang="en-US" dirty="0"/>
              <a:t>Mail resume flat, not folded</a:t>
            </a:r>
          </a:p>
          <a:p>
            <a:r>
              <a:rPr lang="en-US" dirty="0"/>
              <a:t>Standard, well-known abbreviations and key words from job description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357938"/>
            <a:ext cx="2974975" cy="382587"/>
          </a:xfrm>
        </p:spPr>
        <p:txBody>
          <a:bodyPr/>
          <a:lstStyle/>
          <a:p>
            <a:fld id="{34E9AD3E-ECEA-409E-BEC6-FAFCA54609B8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5575" y="6315075"/>
            <a:ext cx="1189038" cy="457200"/>
          </a:xfrm>
        </p:spPr>
        <p:txBody>
          <a:bodyPr/>
          <a:lstStyle/>
          <a:p>
            <a:fld id="{4499C124-28EC-444B-9104-7BD1157B787F}" type="slidenum">
              <a:rPr lang="en-US"/>
              <a:pPr/>
              <a:t>8</a:t>
            </a:fld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Resume Resources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Resumes That Knock </a:t>
            </a:r>
            <a:r>
              <a:rPr lang="en-US" dirty="0" smtClean="0"/>
              <a:t>Them </a:t>
            </a:r>
            <a:r>
              <a:rPr lang="en-US" dirty="0"/>
              <a:t>Dead</a:t>
            </a:r>
          </a:p>
          <a:p>
            <a:r>
              <a:rPr lang="en-US" dirty="0"/>
              <a:t>The Resume Kit</a:t>
            </a:r>
          </a:p>
          <a:p>
            <a:r>
              <a:rPr lang="en-US" dirty="0"/>
              <a:t>Electronic Resume Revolution</a:t>
            </a:r>
          </a:p>
          <a:p>
            <a:r>
              <a:rPr lang="en-US" dirty="0"/>
              <a:t>Resume Handbook</a:t>
            </a:r>
          </a:p>
          <a:p>
            <a:r>
              <a:rPr lang="en-US" dirty="0"/>
              <a:t>Designing the Perfect Resume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357938"/>
            <a:ext cx="2974975" cy="382587"/>
          </a:xfrm>
        </p:spPr>
        <p:txBody>
          <a:bodyPr/>
          <a:lstStyle/>
          <a:p>
            <a:fld id="{07D7AA80-1B84-43A5-9297-A7120E280FCB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5575" y="6315075"/>
            <a:ext cx="1189038" cy="457200"/>
          </a:xfrm>
        </p:spPr>
        <p:txBody>
          <a:bodyPr/>
          <a:lstStyle/>
          <a:p>
            <a:fld id="{DACB8CEF-C777-449A-8F23-1BDB999D5411}" type="slidenum">
              <a:rPr lang="en-US"/>
              <a:pPr/>
              <a:t>9</a:t>
            </a:fld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Cover Letter Guidelines 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Qualities of a good cover letter</a:t>
            </a:r>
          </a:p>
          <a:p>
            <a:r>
              <a:rPr lang="en-US"/>
              <a:t>Anatomy of a good cover letter</a:t>
            </a:r>
          </a:p>
          <a:p>
            <a:r>
              <a:rPr lang="en-US"/>
              <a:t>Types of cover letters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1AB39F"/>
      </a:accent4>
      <a:accent5>
        <a:srgbClr val="00ADDC"/>
      </a:accent5>
      <a:accent6>
        <a:srgbClr val="738AC8"/>
      </a:accent6>
      <a:hlink>
        <a:srgbClr val="F3D43B"/>
      </a:hlink>
      <a:folHlink>
        <a:srgbClr val="969696"/>
      </a:folHlink>
    </a:clrScheme>
    <a:fontScheme name="Currency">
      <a:majorFont>
        <a:latin typeface="Constantia"/>
        <a:ea typeface=""/>
        <a:cs typeface=""/>
        <a:font script="Jpan" typeface="HG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100000" t="10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tint val="90000"/>
                <a:satMod val="120000"/>
              </a:schemeClr>
              <a:schemeClr val="phClr">
                <a:tint val="84000"/>
                <a:shade val="97000"/>
                <a:satMod val="130000"/>
              </a:schemeClr>
            </a:duotone>
          </a:blip>
          <a:tile tx="0" ty="0" sx="60000" sy="6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Currency</Template>
  <TotalTime>0</TotalTime>
  <Words>424</Words>
  <Application>Microsoft PowerPoint 7.0</Application>
  <PresentationFormat>Overhead</PresentationFormat>
  <Paragraphs>107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Currency</vt:lpstr>
      <vt:lpstr>Creating an Effective Resume and Cover Letter</vt:lpstr>
      <vt:lpstr>Introduction</vt:lpstr>
      <vt:lpstr>Topics of Discussion</vt:lpstr>
      <vt:lpstr>Resume Guidelines</vt:lpstr>
      <vt:lpstr>Resume Formats</vt:lpstr>
      <vt:lpstr>Resume Headings</vt:lpstr>
      <vt:lpstr>Resume Quality</vt:lpstr>
      <vt:lpstr>Resume Resources</vt:lpstr>
      <vt:lpstr>Cover Letter Guidelines </vt:lpstr>
      <vt:lpstr>Qualities of a Good Cover Letter</vt:lpstr>
      <vt:lpstr>Anatomy of a Good Cover Letter</vt:lpstr>
      <vt:lpstr>Types of Cover Letters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an Effective Resume and Cover Letter</dc:title>
  <dc:creator/>
  <cp:lastModifiedBy>Student Name</cp:lastModifiedBy>
  <cp:revision>1</cp:revision>
  <dcterms:created xsi:type="dcterms:W3CDTF">2008-09-30T19:43:33Z</dcterms:created>
  <dcterms:modified xsi:type="dcterms:W3CDTF">2007-10-01T19:07:36Z</dcterms:modified>
</cp:coreProperties>
</file>