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9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B24EC00-BE1E-074C-B35F-0025DD35B659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39370DC-7F9E-0D48-8BB3-755526B8E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Microsoft_Word_97_-_2004_Document1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003" y="192024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</a:rPr>
              <a:t>Welcome!</a:t>
            </a:r>
            <a:endParaRPr lang="en-US" sz="8000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2762" y="3016125"/>
            <a:ext cx="82302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McGregor PTO Informational Meeting</a:t>
            </a:r>
          </a:p>
          <a:p>
            <a:pPr algn="ctr"/>
            <a:r>
              <a:rPr lang="en-US" sz="4000" dirty="0" smtClean="0"/>
              <a:t>September 25, 2012</a:t>
            </a:r>
          </a:p>
          <a:p>
            <a:pPr algn="ctr"/>
            <a:r>
              <a:rPr lang="en-US" sz="4000" dirty="0" smtClean="0"/>
              <a:t>6:30 pm</a:t>
            </a:r>
          </a:p>
          <a:p>
            <a:pPr algn="ctr"/>
            <a:r>
              <a:rPr lang="en-US" sz="4000" dirty="0" smtClean="0"/>
              <a:t>Auditorium</a:t>
            </a:r>
            <a:endParaRPr lang="en-US" sz="4000" dirty="0"/>
          </a:p>
        </p:txBody>
      </p:sp>
      <p:pic>
        <p:nvPicPr>
          <p:cNvPr id="6" name="Picture 5" descr="McGregor PTO Logo G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68" y="192024"/>
            <a:ext cx="3478090" cy="2114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75" y="-237388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</a:rPr>
              <a:t>McGregor PTO</a:t>
            </a:r>
            <a:endParaRPr lang="en-US" sz="80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04775" y="1399388"/>
            <a:ext cx="8022336" cy="685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</a:rPr>
              <a:t>Parent Teacher Organization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65679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cap="all" dirty="0" smtClean="0">
                <a:solidFill>
                  <a:schemeClr val="accent6"/>
                </a:solidFill>
              </a:rPr>
              <a:t>mission</a:t>
            </a:r>
            <a:r>
              <a:rPr lang="en-US" sz="2400" dirty="0" smtClean="0"/>
              <a:t> of the PTO is to enhance and support the educational experience at McGregor School, to develop a closer connection between school and home by encouraging parent involvement, and to improve the environment at McGregor School through volunteer and financial support.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-272663"/>
            <a:ext cx="8013192" cy="163677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accent6"/>
                </a:solidFill>
              </a:rPr>
              <a:t>Goals of the PTO…</a:t>
            </a:r>
            <a:endParaRPr lang="en-US" sz="6600" dirty="0">
              <a:solidFill>
                <a:schemeClr val="accent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2719" y="2813126"/>
            <a:ext cx="84818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400" dirty="0" smtClean="0"/>
              <a:t>Establish a parent/guardian, teacher, and community volunteer </a:t>
            </a:r>
          </a:p>
          <a:p>
            <a:pPr>
              <a:buClr>
                <a:schemeClr val="bg1"/>
              </a:buClr>
            </a:pPr>
            <a:r>
              <a:rPr lang="en-US" sz="2400" dirty="0" smtClean="0"/>
              <a:t>program at McGregor School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719" y="3921122"/>
            <a:ext cx="82381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400" dirty="0" smtClean="0"/>
              <a:t>To develop and maintain youth activities through fundraising, </a:t>
            </a:r>
          </a:p>
          <a:p>
            <a:pPr>
              <a:buClr>
                <a:schemeClr val="bg1"/>
              </a:buClr>
            </a:pPr>
            <a:r>
              <a:rPr lang="en-US" sz="2400" dirty="0" smtClean="0"/>
              <a:t>donations, and volunteers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719" y="5029118"/>
            <a:ext cx="8340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400" dirty="0" smtClean="0"/>
              <a:t>To promote more community involvement in McGregor Public </a:t>
            </a:r>
          </a:p>
          <a:p>
            <a:pPr>
              <a:buClr>
                <a:schemeClr val="bg1"/>
              </a:buClr>
            </a:pPr>
            <a:r>
              <a:rPr lang="en-US" sz="2400" dirty="0" smtClean="0"/>
              <a:t>Schools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6"/>
                </a:solidFill>
              </a:rPr>
              <a:t>Officers</a:t>
            </a:r>
            <a:endParaRPr lang="en-US" sz="7200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9808" y="2637453"/>
            <a:ext cx="5609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3600" dirty="0" smtClean="0"/>
              <a:t>President: Bethany Sellers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49808" y="3635735"/>
            <a:ext cx="630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3600" dirty="0" smtClean="0"/>
              <a:t>Vice President: Jordan Pierce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40664" y="4697564"/>
            <a:ext cx="6070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3600" dirty="0" smtClean="0"/>
              <a:t>Secretary: Heather Sorensen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9808" y="5733249"/>
            <a:ext cx="5429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3600" dirty="0" smtClean="0"/>
              <a:t>Treasurer: Alecia Bodway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6"/>
                </a:solidFill>
              </a:rPr>
              <a:t>Benefits</a:t>
            </a:r>
            <a:endParaRPr lang="en-US" sz="6600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1119" y="2896547"/>
            <a:ext cx="806342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Research shows that when parents are involved in children’s education, the </a:t>
            </a:r>
          </a:p>
          <a:p>
            <a:r>
              <a:rPr lang="en-US" sz="2000" dirty="0" smtClean="0"/>
              <a:t>Children are more likely to:</a:t>
            </a:r>
          </a:p>
          <a:p>
            <a:endParaRPr lang="en-US" sz="2000" dirty="0" smtClean="0"/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 Earn better grades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Score higher on tests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Pass their classes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Attend school regularly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Have better social skills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Be more positive in their attitude toward school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Complete homework assignments</a:t>
            </a:r>
          </a:p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2000" dirty="0" smtClean="0"/>
              <a:t>Graduate and continue their education</a:t>
            </a:r>
          </a:p>
          <a:p>
            <a:pPr>
              <a:buClr>
                <a:schemeClr val="bg1"/>
              </a:buClr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79318" y="3631436"/>
            <a:ext cx="1695226" cy="2219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-438752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6"/>
                </a:solidFill>
              </a:rPr>
              <a:t>Membership Form</a:t>
            </a:r>
            <a:endParaRPr lang="en-US" sz="6600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37911" y="1410582"/>
          <a:ext cx="3319427" cy="4811853"/>
        </p:xfrm>
        <a:graphic>
          <a:graphicData uri="http://schemas.openxmlformats.org/presentationml/2006/ole">
            <p:oleObj spid="_x0000_s264194" name="Document" r:id="rId3" imgW="6019800" imgH="87249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211" y="0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6"/>
                </a:solidFill>
              </a:rPr>
              <a:t>Fundraisers</a:t>
            </a:r>
            <a:endParaRPr lang="en-US" sz="6600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4654" y="2705154"/>
            <a:ext cx="6353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4400" dirty="0" smtClean="0"/>
              <a:t>Round-Up for McGregor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64654" y="3902237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4400" dirty="0" smtClean="0"/>
              <a:t>Family Movie Night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64654" y="4870066"/>
            <a:ext cx="1274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Wingdings" charset="2"/>
              <a:buChar char="u"/>
            </a:pPr>
            <a:r>
              <a:rPr lang="en-US" sz="4400" dirty="0" smtClean="0"/>
              <a:t>5k</a:t>
            </a:r>
            <a:endParaRPr lang="en-US" sz="4400" dirty="0"/>
          </a:p>
        </p:txBody>
      </p:sp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800" y="3902237"/>
            <a:ext cx="2997200" cy="2705100"/>
          </a:xfrm>
          <a:prstGeom prst="rect">
            <a:avLst/>
          </a:prstGeom>
        </p:spPr>
      </p:pic>
      <p:pic>
        <p:nvPicPr>
          <p:cNvPr id="9" name="Picture 8" descr="McGregor PTO Logo GS-1.jpg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654" y="289128"/>
            <a:ext cx="3449053" cy="2096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6"/>
                </a:solidFill>
              </a:rPr>
              <a:t>THANK YOU!</a:t>
            </a:r>
            <a:endParaRPr lang="en-US" sz="6600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9525" y="2795581"/>
            <a:ext cx="86491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We look forward to hearing your input and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working with you to enhance and support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the educational experience at McGregor </a:t>
            </a:r>
            <a:r>
              <a:rPr lang="en-US" sz="3200" b="1" dirty="0" smtClean="0">
                <a:solidFill>
                  <a:schemeClr val="bg1"/>
                </a:solidFill>
              </a:rPr>
              <a:t>School!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McGregor PTO Logo GS-1.jpg"/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2695415" y="4455631"/>
            <a:ext cx="3654361" cy="2221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199</TotalTime>
  <Words>215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Module</vt:lpstr>
      <vt:lpstr>Document</vt:lpstr>
      <vt:lpstr>Welcome!</vt:lpstr>
      <vt:lpstr>McGregor PTO</vt:lpstr>
      <vt:lpstr>Goals of the PTO…</vt:lpstr>
      <vt:lpstr>Officers</vt:lpstr>
      <vt:lpstr>Benefits</vt:lpstr>
      <vt:lpstr>Membership Form</vt:lpstr>
      <vt:lpstr>Fundraisers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McGregor PTO</dc:title>
  <dc:creator>Alecia Bodway</dc:creator>
  <cp:lastModifiedBy>Alecia Bodway</cp:lastModifiedBy>
  <cp:revision>25</cp:revision>
  <dcterms:created xsi:type="dcterms:W3CDTF">2012-09-25T18:16:43Z</dcterms:created>
  <dcterms:modified xsi:type="dcterms:W3CDTF">2012-09-25T18:25:04Z</dcterms:modified>
</cp:coreProperties>
</file>