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theme/theme5.xml" ContentType="application/vnd.openxmlformats-officedocument.theme+xml"/>
  <Override PartName="/ppt/slideLayouts/slideLayout30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269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310.xml" ContentType="application/vnd.openxmlformats-officedocument.presentationml.slideLayout+xml"/>
  <Override PartName="/ppt/theme/theme29.xml" ContentType="application/vnd.openxmlformats-officedocument.theme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225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50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s/slide19.xml" ContentType="application/vnd.openxmlformats-officedocument.presentationml.slide+xml"/>
  <Override PartName="/ppt/slides/slide66.xml" ContentType="application/vnd.openxmlformats-officedocument.presentationml.slide+xml"/>
  <Default Extension="png" ContentType="image/png"/>
  <Override PartName="/ppt/slideLayouts/slideLayout118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Masters/slideMaster27.xml" ContentType="application/vnd.openxmlformats-officedocument.presentationml.slideMaster+xml"/>
  <Override PartName="/ppt/slides/slide44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s/slide22.xml" ContentType="application/vnd.openxmlformats-officedocument.presentationml.slide+xml"/>
  <Override PartName="/ppt/slideLayouts/slideLayout219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26.xml" ContentType="application/vnd.openxmlformats-officedocument.theme+xml"/>
  <Override PartName="/ppt/slideMasters/slideMaster30.xml" ContentType="application/vnd.openxmlformats-officedocument.presentationml.slideMaster+xml"/>
  <Override PartName="/ppt/slideLayouts/slideLayout244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15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137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s/slide16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301.xml" ContentType="application/vnd.openxmlformats-officedocument.presentationml.slideLayout+xml"/>
  <Override PartName="/ppt/theme/themeOverride3.xml" ContentType="application/vnd.openxmlformats-officedocument.themeOverrid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Masters/slideMaster24.xml" ContentType="application/vnd.openxmlformats-officedocument.presentationml.slideMaster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3.xml" ContentType="application/vnd.openxmlformats-officedocument.theme+xml"/>
  <Override PartName="/ppt/slideLayouts/slideLayout263.xml" ContentType="application/vnd.openxmlformats-officedocument.presentationml.slideLayout+xml"/>
  <Override PartName="/ppt/slides/slide79.xml" ContentType="application/vnd.openxmlformats-officedocument.presentationml.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306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29.xml" ContentType="application/vnd.openxmlformats-officedocument.presentationml.slideMaster+xml"/>
  <Override PartName="/ppt/slides/slide46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257.xml" ContentType="application/vnd.openxmlformats-officedocument.presentationml.slideLayout+xml"/>
  <Override PartName="/ppt/theme/theme28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Layouts/slideLayout23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Masters/slideMaster21.xml" ContentType="application/vnd.openxmlformats-officedocument.presentationml.slideMaster+xml"/>
  <Override PartName="/ppt/slideLayouts/slideLayout224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slideLayouts/slideLayout260.xml" ContentType="application/vnd.openxmlformats-officedocument.presentationml.slideLayout+xml"/>
  <Override PartName="/ppt/theme/theme31.xml" ContentType="application/vnd.openxmlformats-officedocument.theme+xml"/>
  <Override PartName="/ppt/notesSlides/notesSlide6.xml" ContentType="application/vnd.openxmlformats-officedocument.presentationml.notes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theme/themeOverride5.xml" ContentType="application/vnd.openxmlformats-officedocument.themeOverr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Masters/slideMaster26.xml" ContentType="application/vnd.openxmlformats-officedocument.presentationml.slideMaster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theme/theme14.xml" ContentType="application/vnd.openxmlformats-officedocument.theme+xml"/>
  <Override PartName="/ppt/slideLayouts/slideLayout243.xml" ContentType="application/vnd.openxmlformats-officedocument.presentationml.slideLayout+xml"/>
  <Override PartName="/ppt/theme/theme25.xml" ContentType="application/vnd.openxmlformats-officedocument.theme+xml"/>
  <Override PartName="/ppt/slideLayouts/slideLayout290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s/slide48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Layouts/slideLayout248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300.xml" ContentType="application/vnd.openxmlformats-officedocument.presentationml.slideLayout+xml"/>
  <Override PartName="/ppt/theme/themeOverride2.xml" ContentType="application/vnd.openxmlformats-officedocument.themeOverride+xml"/>
  <Override PartName="/ppt/slideMasters/slideMaster23.xml" ContentType="application/vnd.openxmlformats-officedocument.presentationml.slideMaster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Override PartName="/ppt/slideLayouts/slideLayout262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theme/theme22.xml" ContentType="application/vnd.openxmlformats-officedocument.theme+xml"/>
  <Override PartName="/ppt/slideLayouts/slideLayout251.xml" ContentType="application/vnd.openxmlformats-officedocument.presentationml.slideLayout+xml"/>
  <Override PartName="/ppt/slides/slide78.xml" ContentType="application/vnd.openxmlformats-officedocument.presentationml.slid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32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Masters/slideMaster28.xml" ContentType="application/vnd.openxmlformats-officedocument.presentationml.slideMaster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330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92.xml" ContentType="application/vnd.openxmlformats-officedocument.presentationml.slideLayout+xml"/>
  <Override PartName="/ppt/theme/theme27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theme/theme8.xml" ContentType="application/vnd.openxmlformats-officedocument.theme+xml"/>
  <Override PartName="/ppt/slideLayouts/slideLayout223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theme/theme30.xml" ContentType="application/vnd.openxmlformats-officedocument.theme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302.xml" ContentType="application/vnd.openxmlformats-officedocument.presentationml.slideLayout+xml"/>
  <Default Extension="jpeg" ContentType="image/jpeg"/>
  <Override PartName="/ppt/theme/themeOverride4.xml" ContentType="application/vnd.openxmlformats-officedocument.themeOverride+xml"/>
  <Override PartName="/ppt/slideMasters/slideMaster25.xml" ContentType="application/vnd.openxmlformats-officedocument.presentationml.slideMaster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4.xml" ContentType="application/vnd.openxmlformats-officedocument.them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heme/themeOverride1.xml" ContentType="application/vnd.openxmlformats-officedocument.themeOverride+xml"/>
  <Override PartName="/ppt/tableStyles.xml" ContentType="application/vnd.openxmlformats-officedocument.presentationml.tableStyles+xml"/>
  <Override PartName="/ppt/slideLayouts/slideLayout236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Masters/slideMaster22.xml" ContentType="application/vnd.openxmlformats-officedocument.presentationml.slideMaster+xml"/>
  <Override PartName="/ppt/slideLayouts/slideLayout198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slideLayouts/slideLayout261.xml" ContentType="application/vnd.openxmlformats-officedocument.presentationml.slideLayout+xml"/>
  <Override PartName="/ppt/slides/slide77.xml" ContentType="application/vnd.openxmlformats-officedocument.presentationml.slide+xml"/>
  <Override PartName="/ppt/slideLayouts/slideLayout98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s/slide55.xml" ContentType="application/vnd.openxmlformats-officedocument.presentationml.slide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s/slide33.xml" ContentType="application/vnd.openxmlformats-officedocument.presentationml.slide+xml"/>
  <Override PartName="/ppt/slideLayouts/slideLayout54.xml" ContentType="application/vnd.openxmlformats-officedocument.presentationml.slideLayout+xml"/>
  <Override PartName="/ppt/slideLayouts/slideLayout277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10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Layouts/slideLayout233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s/slide49.xml" ContentType="application/vnd.openxmlformats-officedocument.presentationml.slide+xml"/>
  <Override PartName="/ppt/theme/theme7.xml" ContentType="application/vnd.openxmlformats-officedocument.theme+xml"/>
  <Override PartName="/ppt/slideLayouts/slideLayout211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52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3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3" r:id="rId1"/>
    <p:sldMasterId id="2147483852" r:id="rId2"/>
    <p:sldMasterId id="2147484051" r:id="rId3"/>
    <p:sldMasterId id="2147484159" r:id="rId4"/>
    <p:sldMasterId id="2147484171" r:id="rId5"/>
    <p:sldMasterId id="2147484195" r:id="rId6"/>
    <p:sldMasterId id="2147484207" r:id="rId7"/>
    <p:sldMasterId id="2147484406" r:id="rId8"/>
    <p:sldMasterId id="2147484418" r:id="rId9"/>
    <p:sldMasterId id="2147484430" r:id="rId10"/>
    <p:sldMasterId id="2147484442" r:id="rId11"/>
    <p:sldMasterId id="2147484454" r:id="rId12"/>
    <p:sldMasterId id="2147484466" r:id="rId13"/>
    <p:sldMasterId id="2147484490" r:id="rId14"/>
    <p:sldMasterId id="2147484678" r:id="rId15"/>
    <p:sldMasterId id="2147484690" r:id="rId16"/>
    <p:sldMasterId id="2147484702" r:id="rId17"/>
    <p:sldMasterId id="2147484923" r:id="rId18"/>
    <p:sldMasterId id="2147484935" r:id="rId19"/>
    <p:sldMasterId id="2147484947" r:id="rId20"/>
    <p:sldMasterId id="2147484959" r:id="rId21"/>
    <p:sldMasterId id="2147484971" r:id="rId22"/>
    <p:sldMasterId id="2147484983" r:id="rId23"/>
    <p:sldMasterId id="2147484995" r:id="rId24"/>
    <p:sldMasterId id="2147485007" r:id="rId25"/>
    <p:sldMasterId id="2147485019" r:id="rId26"/>
    <p:sldMasterId id="2147485031" r:id="rId27"/>
    <p:sldMasterId id="2147485055" r:id="rId28"/>
    <p:sldMasterId id="2147485067" r:id="rId29"/>
    <p:sldMasterId id="2147485079" r:id="rId30"/>
  </p:sldMasterIdLst>
  <p:notesMasterIdLst>
    <p:notesMasterId r:id="rId110"/>
  </p:notesMasterIdLst>
  <p:sldIdLst>
    <p:sldId id="318" r:id="rId31"/>
    <p:sldId id="434" r:id="rId32"/>
    <p:sldId id="435" r:id="rId33"/>
    <p:sldId id="436" r:id="rId34"/>
    <p:sldId id="437" r:id="rId35"/>
    <p:sldId id="438" r:id="rId36"/>
    <p:sldId id="439" r:id="rId37"/>
    <p:sldId id="440" r:id="rId38"/>
    <p:sldId id="441" r:id="rId39"/>
    <p:sldId id="442" r:id="rId40"/>
    <p:sldId id="443" r:id="rId41"/>
    <p:sldId id="444" r:id="rId42"/>
    <p:sldId id="445" r:id="rId43"/>
    <p:sldId id="446" r:id="rId44"/>
    <p:sldId id="430" r:id="rId45"/>
    <p:sldId id="412" r:id="rId46"/>
    <p:sldId id="431" r:id="rId47"/>
    <p:sldId id="415" r:id="rId48"/>
    <p:sldId id="427" r:id="rId49"/>
    <p:sldId id="428" r:id="rId50"/>
    <p:sldId id="429" r:id="rId51"/>
    <p:sldId id="354" r:id="rId52"/>
    <p:sldId id="403" r:id="rId53"/>
    <p:sldId id="404" r:id="rId54"/>
    <p:sldId id="405" r:id="rId55"/>
    <p:sldId id="406" r:id="rId56"/>
    <p:sldId id="347" r:id="rId57"/>
    <p:sldId id="348" r:id="rId58"/>
    <p:sldId id="349" r:id="rId59"/>
    <p:sldId id="350" r:id="rId60"/>
    <p:sldId id="407" r:id="rId61"/>
    <p:sldId id="408" r:id="rId62"/>
    <p:sldId id="409" r:id="rId63"/>
    <p:sldId id="410" r:id="rId64"/>
    <p:sldId id="355" r:id="rId65"/>
    <p:sldId id="400" r:id="rId66"/>
    <p:sldId id="401" r:id="rId67"/>
    <p:sldId id="402" r:id="rId68"/>
    <p:sldId id="447" r:id="rId69"/>
    <p:sldId id="387" r:id="rId70"/>
    <p:sldId id="382" r:id="rId71"/>
    <p:sldId id="365" r:id="rId72"/>
    <p:sldId id="383" r:id="rId73"/>
    <p:sldId id="433" r:id="rId74"/>
    <p:sldId id="432" r:id="rId75"/>
    <p:sldId id="426" r:id="rId76"/>
    <p:sldId id="417" r:id="rId77"/>
    <p:sldId id="418" r:id="rId78"/>
    <p:sldId id="419" r:id="rId79"/>
    <p:sldId id="420" r:id="rId80"/>
    <p:sldId id="421" r:id="rId81"/>
    <p:sldId id="472" r:id="rId82"/>
    <p:sldId id="448" r:id="rId83"/>
    <p:sldId id="449" r:id="rId84"/>
    <p:sldId id="450" r:id="rId85"/>
    <p:sldId id="451" r:id="rId86"/>
    <p:sldId id="452" r:id="rId87"/>
    <p:sldId id="453" r:id="rId88"/>
    <p:sldId id="454" r:id="rId89"/>
    <p:sldId id="455" r:id="rId90"/>
    <p:sldId id="457" r:id="rId91"/>
    <p:sldId id="458" r:id="rId92"/>
    <p:sldId id="459" r:id="rId93"/>
    <p:sldId id="460" r:id="rId94"/>
    <p:sldId id="461" r:id="rId95"/>
    <p:sldId id="462" r:id="rId96"/>
    <p:sldId id="463" r:id="rId97"/>
    <p:sldId id="464" r:id="rId98"/>
    <p:sldId id="465" r:id="rId99"/>
    <p:sldId id="467" r:id="rId100"/>
    <p:sldId id="468" r:id="rId101"/>
    <p:sldId id="469" r:id="rId102"/>
    <p:sldId id="470" r:id="rId103"/>
    <p:sldId id="471" r:id="rId104"/>
    <p:sldId id="473" r:id="rId105"/>
    <p:sldId id="474" r:id="rId106"/>
    <p:sldId id="475" r:id="rId107"/>
    <p:sldId id="476" r:id="rId108"/>
    <p:sldId id="346" r:id="rId109"/>
  </p:sldIdLst>
  <p:sldSz cx="13004800" cy="97536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rgbClr val="7F7F7F"/>
        </a:solidFill>
        <a:latin typeface="Helvetica Neue Light" pitchFamily="1" charset="0"/>
        <a:ea typeface="ヒラギノ角ゴ ProN W3" pitchFamily="1" charset="-128"/>
        <a:cs typeface="+mn-cs"/>
        <a:sym typeface="Helvetica Neue Light" pitchFamily="1" charset="0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rgbClr val="7F7F7F"/>
        </a:solidFill>
        <a:latin typeface="Helvetica Neue Light" pitchFamily="1" charset="0"/>
        <a:ea typeface="ヒラギノ角ゴ ProN W3" pitchFamily="1" charset="-128"/>
        <a:cs typeface="+mn-cs"/>
        <a:sym typeface="Helvetica Neue Light" pitchFamily="1" charset="0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rgbClr val="7F7F7F"/>
        </a:solidFill>
        <a:latin typeface="Helvetica Neue Light" pitchFamily="1" charset="0"/>
        <a:ea typeface="ヒラギノ角ゴ ProN W3" pitchFamily="1" charset="-128"/>
        <a:cs typeface="+mn-cs"/>
        <a:sym typeface="Helvetica Neue Light" pitchFamily="1" charset="0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rgbClr val="7F7F7F"/>
        </a:solidFill>
        <a:latin typeface="Helvetica Neue Light" pitchFamily="1" charset="0"/>
        <a:ea typeface="ヒラギノ角ゴ ProN W3" pitchFamily="1" charset="-128"/>
        <a:cs typeface="+mn-cs"/>
        <a:sym typeface="Helvetica Neue Light" pitchFamily="1" charset="0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rgbClr val="7F7F7F"/>
        </a:solidFill>
        <a:latin typeface="Helvetica Neue Light" pitchFamily="1" charset="0"/>
        <a:ea typeface="ヒラギノ角ゴ ProN W3" pitchFamily="1" charset="-128"/>
        <a:cs typeface="+mn-cs"/>
        <a:sym typeface="Helvetica Neue Light" pitchFamily="1" charset="0"/>
      </a:defRPr>
    </a:lvl5pPr>
    <a:lvl6pPr marL="2286000" algn="l" defTabSz="914400" rtl="0" eaLnBrk="1" latinLnBrk="0" hangingPunct="1">
      <a:defRPr sz="2800" kern="1200">
        <a:solidFill>
          <a:srgbClr val="7F7F7F"/>
        </a:solidFill>
        <a:latin typeface="Helvetica Neue Light" pitchFamily="1" charset="0"/>
        <a:ea typeface="ヒラギノ角ゴ ProN W3" pitchFamily="1" charset="-128"/>
        <a:cs typeface="+mn-cs"/>
        <a:sym typeface="Helvetica Neue Light" pitchFamily="1" charset="0"/>
      </a:defRPr>
    </a:lvl6pPr>
    <a:lvl7pPr marL="2743200" algn="l" defTabSz="914400" rtl="0" eaLnBrk="1" latinLnBrk="0" hangingPunct="1">
      <a:defRPr sz="2800" kern="1200">
        <a:solidFill>
          <a:srgbClr val="7F7F7F"/>
        </a:solidFill>
        <a:latin typeface="Helvetica Neue Light" pitchFamily="1" charset="0"/>
        <a:ea typeface="ヒラギノ角ゴ ProN W3" pitchFamily="1" charset="-128"/>
        <a:cs typeface="+mn-cs"/>
        <a:sym typeface="Helvetica Neue Light" pitchFamily="1" charset="0"/>
      </a:defRPr>
    </a:lvl7pPr>
    <a:lvl8pPr marL="3200400" algn="l" defTabSz="914400" rtl="0" eaLnBrk="1" latinLnBrk="0" hangingPunct="1">
      <a:defRPr sz="2800" kern="1200">
        <a:solidFill>
          <a:srgbClr val="7F7F7F"/>
        </a:solidFill>
        <a:latin typeface="Helvetica Neue Light" pitchFamily="1" charset="0"/>
        <a:ea typeface="ヒラギノ角ゴ ProN W3" pitchFamily="1" charset="-128"/>
        <a:cs typeface="+mn-cs"/>
        <a:sym typeface="Helvetica Neue Light" pitchFamily="1" charset="0"/>
      </a:defRPr>
    </a:lvl8pPr>
    <a:lvl9pPr marL="3657600" algn="l" defTabSz="914400" rtl="0" eaLnBrk="1" latinLnBrk="0" hangingPunct="1">
      <a:defRPr sz="2800" kern="1200">
        <a:solidFill>
          <a:srgbClr val="7F7F7F"/>
        </a:solidFill>
        <a:latin typeface="Helvetica Neue Light" pitchFamily="1" charset="0"/>
        <a:ea typeface="ヒラギノ角ゴ ProN W3" pitchFamily="1" charset="-128"/>
        <a:cs typeface="+mn-cs"/>
        <a:sym typeface="Helvetica Neue Light" pitchFamily="1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0093"/>
    <a:srgbClr val="CC00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369" autoAdjust="0"/>
  </p:normalViewPr>
  <p:slideViewPr>
    <p:cSldViewPr>
      <p:cViewPr>
        <p:scale>
          <a:sx n="50" d="100"/>
          <a:sy n="50" d="100"/>
        </p:scale>
        <p:origin x="-882" y="62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542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12.xml"/><Relationship Id="rId47" Type="http://schemas.openxmlformats.org/officeDocument/2006/relationships/slide" Target="slides/slide17.xml"/><Relationship Id="rId63" Type="http://schemas.openxmlformats.org/officeDocument/2006/relationships/slide" Target="slides/slide33.xml"/><Relationship Id="rId68" Type="http://schemas.openxmlformats.org/officeDocument/2006/relationships/slide" Target="slides/slide38.xml"/><Relationship Id="rId84" Type="http://schemas.openxmlformats.org/officeDocument/2006/relationships/slide" Target="slides/slide54.xml"/><Relationship Id="rId89" Type="http://schemas.openxmlformats.org/officeDocument/2006/relationships/slide" Target="slides/slide59.xml"/><Relationship Id="rId1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07" Type="http://schemas.openxmlformats.org/officeDocument/2006/relationships/slide" Target="slides/slide77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2.xml"/><Relationship Id="rId37" Type="http://schemas.openxmlformats.org/officeDocument/2006/relationships/slide" Target="slides/slide7.xml"/><Relationship Id="rId40" Type="http://schemas.openxmlformats.org/officeDocument/2006/relationships/slide" Target="slides/slide10.xml"/><Relationship Id="rId45" Type="http://schemas.openxmlformats.org/officeDocument/2006/relationships/slide" Target="slides/slide15.xml"/><Relationship Id="rId53" Type="http://schemas.openxmlformats.org/officeDocument/2006/relationships/slide" Target="slides/slide23.xml"/><Relationship Id="rId58" Type="http://schemas.openxmlformats.org/officeDocument/2006/relationships/slide" Target="slides/slide28.xml"/><Relationship Id="rId66" Type="http://schemas.openxmlformats.org/officeDocument/2006/relationships/slide" Target="slides/slide36.xml"/><Relationship Id="rId74" Type="http://schemas.openxmlformats.org/officeDocument/2006/relationships/slide" Target="slides/slide44.xml"/><Relationship Id="rId79" Type="http://schemas.openxmlformats.org/officeDocument/2006/relationships/slide" Target="slides/slide49.xml"/><Relationship Id="rId87" Type="http://schemas.openxmlformats.org/officeDocument/2006/relationships/slide" Target="slides/slide57.xml"/><Relationship Id="rId102" Type="http://schemas.openxmlformats.org/officeDocument/2006/relationships/slide" Target="slides/slide72.xml"/><Relationship Id="rId11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1.xml"/><Relationship Id="rId82" Type="http://schemas.openxmlformats.org/officeDocument/2006/relationships/slide" Target="slides/slide52.xml"/><Relationship Id="rId90" Type="http://schemas.openxmlformats.org/officeDocument/2006/relationships/slide" Target="slides/slide60.xml"/><Relationship Id="rId95" Type="http://schemas.openxmlformats.org/officeDocument/2006/relationships/slide" Target="slides/slide65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" Target="slides/slide5.xml"/><Relationship Id="rId43" Type="http://schemas.openxmlformats.org/officeDocument/2006/relationships/slide" Target="slides/slide13.xml"/><Relationship Id="rId48" Type="http://schemas.openxmlformats.org/officeDocument/2006/relationships/slide" Target="slides/slide18.xml"/><Relationship Id="rId56" Type="http://schemas.openxmlformats.org/officeDocument/2006/relationships/slide" Target="slides/slide26.xml"/><Relationship Id="rId64" Type="http://schemas.openxmlformats.org/officeDocument/2006/relationships/slide" Target="slides/slide34.xml"/><Relationship Id="rId69" Type="http://schemas.openxmlformats.org/officeDocument/2006/relationships/slide" Target="slides/slide39.xml"/><Relationship Id="rId77" Type="http://schemas.openxmlformats.org/officeDocument/2006/relationships/slide" Target="slides/slide47.xml"/><Relationship Id="rId100" Type="http://schemas.openxmlformats.org/officeDocument/2006/relationships/slide" Target="slides/slide70.xml"/><Relationship Id="rId105" Type="http://schemas.openxmlformats.org/officeDocument/2006/relationships/slide" Target="slides/slide75.xml"/><Relationship Id="rId11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1.xml"/><Relationship Id="rId72" Type="http://schemas.openxmlformats.org/officeDocument/2006/relationships/slide" Target="slides/slide42.xml"/><Relationship Id="rId80" Type="http://schemas.openxmlformats.org/officeDocument/2006/relationships/slide" Target="slides/slide50.xml"/><Relationship Id="rId85" Type="http://schemas.openxmlformats.org/officeDocument/2006/relationships/slide" Target="slides/slide55.xml"/><Relationship Id="rId93" Type="http://schemas.openxmlformats.org/officeDocument/2006/relationships/slide" Target="slides/slide63.xml"/><Relationship Id="rId98" Type="http://schemas.openxmlformats.org/officeDocument/2006/relationships/slide" Target="slides/slide6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3.xml"/><Relationship Id="rId38" Type="http://schemas.openxmlformats.org/officeDocument/2006/relationships/slide" Target="slides/slide8.xml"/><Relationship Id="rId46" Type="http://schemas.openxmlformats.org/officeDocument/2006/relationships/slide" Target="slides/slide16.xml"/><Relationship Id="rId59" Type="http://schemas.openxmlformats.org/officeDocument/2006/relationships/slide" Target="slides/slide29.xml"/><Relationship Id="rId67" Type="http://schemas.openxmlformats.org/officeDocument/2006/relationships/slide" Target="slides/slide37.xml"/><Relationship Id="rId103" Type="http://schemas.openxmlformats.org/officeDocument/2006/relationships/slide" Target="slides/slide73.xml"/><Relationship Id="rId108" Type="http://schemas.openxmlformats.org/officeDocument/2006/relationships/slide" Target="slides/slide78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1.xml"/><Relationship Id="rId54" Type="http://schemas.openxmlformats.org/officeDocument/2006/relationships/slide" Target="slides/slide24.xml"/><Relationship Id="rId62" Type="http://schemas.openxmlformats.org/officeDocument/2006/relationships/slide" Target="slides/slide32.xml"/><Relationship Id="rId70" Type="http://schemas.openxmlformats.org/officeDocument/2006/relationships/slide" Target="slides/slide40.xml"/><Relationship Id="rId75" Type="http://schemas.openxmlformats.org/officeDocument/2006/relationships/slide" Target="slides/slide45.xml"/><Relationship Id="rId83" Type="http://schemas.openxmlformats.org/officeDocument/2006/relationships/slide" Target="slides/slide53.xml"/><Relationship Id="rId88" Type="http://schemas.openxmlformats.org/officeDocument/2006/relationships/slide" Target="slides/slide58.xml"/><Relationship Id="rId91" Type="http://schemas.openxmlformats.org/officeDocument/2006/relationships/slide" Target="slides/slide61.xml"/><Relationship Id="rId96" Type="http://schemas.openxmlformats.org/officeDocument/2006/relationships/slide" Target="slides/slide66.xml"/><Relationship Id="rId11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6.xml"/><Relationship Id="rId49" Type="http://schemas.openxmlformats.org/officeDocument/2006/relationships/slide" Target="slides/slide19.xml"/><Relationship Id="rId57" Type="http://schemas.openxmlformats.org/officeDocument/2006/relationships/slide" Target="slides/slide27.xml"/><Relationship Id="rId106" Type="http://schemas.openxmlformats.org/officeDocument/2006/relationships/slide" Target="slides/slide76.xml"/><Relationship Id="rId114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.xml"/><Relationship Id="rId44" Type="http://schemas.openxmlformats.org/officeDocument/2006/relationships/slide" Target="slides/slide14.xml"/><Relationship Id="rId52" Type="http://schemas.openxmlformats.org/officeDocument/2006/relationships/slide" Target="slides/slide22.xml"/><Relationship Id="rId60" Type="http://schemas.openxmlformats.org/officeDocument/2006/relationships/slide" Target="slides/slide30.xml"/><Relationship Id="rId65" Type="http://schemas.openxmlformats.org/officeDocument/2006/relationships/slide" Target="slides/slide35.xml"/><Relationship Id="rId73" Type="http://schemas.openxmlformats.org/officeDocument/2006/relationships/slide" Target="slides/slide43.xml"/><Relationship Id="rId78" Type="http://schemas.openxmlformats.org/officeDocument/2006/relationships/slide" Target="slides/slide48.xml"/><Relationship Id="rId81" Type="http://schemas.openxmlformats.org/officeDocument/2006/relationships/slide" Target="slides/slide51.xml"/><Relationship Id="rId86" Type="http://schemas.openxmlformats.org/officeDocument/2006/relationships/slide" Target="slides/slide56.xml"/><Relationship Id="rId94" Type="http://schemas.openxmlformats.org/officeDocument/2006/relationships/slide" Target="slides/slide64.xml"/><Relationship Id="rId99" Type="http://schemas.openxmlformats.org/officeDocument/2006/relationships/slide" Target="slides/slide69.xml"/><Relationship Id="rId101" Type="http://schemas.openxmlformats.org/officeDocument/2006/relationships/slide" Target="slides/slide7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9.xml"/><Relationship Id="rId109" Type="http://schemas.openxmlformats.org/officeDocument/2006/relationships/slide" Target="slides/slide79.xml"/><Relationship Id="rId34" Type="http://schemas.openxmlformats.org/officeDocument/2006/relationships/slide" Target="slides/slide4.xml"/><Relationship Id="rId50" Type="http://schemas.openxmlformats.org/officeDocument/2006/relationships/slide" Target="slides/slide20.xml"/><Relationship Id="rId55" Type="http://schemas.openxmlformats.org/officeDocument/2006/relationships/slide" Target="slides/slide25.xml"/><Relationship Id="rId76" Type="http://schemas.openxmlformats.org/officeDocument/2006/relationships/slide" Target="slides/slide46.xml"/><Relationship Id="rId97" Type="http://schemas.openxmlformats.org/officeDocument/2006/relationships/slide" Target="slides/slide67.xml"/><Relationship Id="rId104" Type="http://schemas.openxmlformats.org/officeDocument/2006/relationships/slide" Target="slides/slide74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41.xml"/><Relationship Id="rId92" Type="http://schemas.openxmlformats.org/officeDocument/2006/relationships/slide" Target="slides/slide6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1pPr>
          </a:lstStyle>
          <a:p>
            <a:pPr>
              <a:defRPr/>
            </a:pPr>
            <a:fld id="{7222A2F3-8669-4A9D-9181-5CA83E2FEF58}" type="datetimeFigureOut">
              <a:rPr lang="ru-RU"/>
              <a:pPr>
                <a:defRPr/>
              </a:pPr>
              <a:t>16.05.2014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1pPr>
          </a:lstStyle>
          <a:p>
            <a:pPr>
              <a:defRPr/>
            </a:pPr>
            <a:fld id="{849A2437-DCCE-4002-85E8-F8C01F68DE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2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573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58573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4377D2B-5BA4-4833-B1E4-4F8E78D99E6D}" type="slidenum">
              <a:rPr lang="ru-RU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187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59187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C900462-F8F7-4A07-9F89-F34170DCE454}" type="slidenum">
              <a:rPr lang="ru-RU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737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F27D310-F6F4-4E42-A172-B5FF38817081}" type="slidenum">
              <a:rPr lang="ru-RU" smtClean="0"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rPr>
              <a:pPr/>
              <a:t>21</a:t>
            </a:fld>
            <a:endParaRPr lang="ru-RU" smtClean="0">
              <a:latin typeface="Helvetica Neue Light" pitchFamily="1" charset="0"/>
              <a:ea typeface="ヒラギノ角ゴ ProN W3" pitchFamily="1" charset="-128"/>
              <a:sym typeface="Helvetica Neue Light" pitchFamily="1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3DD0E27-9F6C-444B-8374-131886B8DF97}" type="slidenum">
              <a:rPr lang="ru-RU" smtClean="0"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rPr>
              <a:pPr/>
              <a:t>25</a:t>
            </a:fld>
            <a:endParaRPr lang="ru-RU" smtClean="0">
              <a:latin typeface="Helvetica Neue Light" pitchFamily="1" charset="0"/>
              <a:ea typeface="ヒラギノ角ゴ ProN W3" pitchFamily="1" charset="-128"/>
              <a:sym typeface="Helvetica Neue Light" pitchFamily="1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757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AACF10E-EFB9-4211-8601-3734B73EB879}" type="slidenum">
              <a:rPr lang="ru-RU" smtClean="0"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rPr>
              <a:pPr/>
              <a:t>30</a:t>
            </a:fld>
            <a:endParaRPr lang="ru-RU" smtClean="0">
              <a:latin typeface="Helvetica Neue Light" pitchFamily="1" charset="0"/>
              <a:ea typeface="ヒラギノ角ゴ ProN W3" pitchFamily="1" charset="-128"/>
              <a:sym typeface="Helvetica Neue Light" pitchFamily="1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7680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AFBD9B5-F1D2-4B10-8788-EAAA277B528A}" type="slidenum">
              <a:rPr lang="ru-RU" smtClean="0"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rPr>
              <a:pPr/>
              <a:t>50</a:t>
            </a:fld>
            <a:endParaRPr lang="ru-RU" smtClean="0">
              <a:latin typeface="Helvetica Neue Light" pitchFamily="1" charset="0"/>
              <a:ea typeface="ヒラギノ角ゴ ProN W3" pitchFamily="1" charset="-128"/>
              <a:sym typeface="Helvetica Neue Light" pitchFamily="1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41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4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75843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80B4606-F351-4E2E-9227-C3A25090AEEC}" type="slidenum">
              <a:rPr lang="ru-RU"/>
              <a:pPr/>
              <a:t>76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889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7890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677891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1416166-AF3C-4976-B35B-5BB5D6574641}" type="slidenum">
              <a:rPr lang="ru-RU"/>
              <a:pPr/>
              <a:t>77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Text Box 1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DFA8EA-BE85-4006-89A3-15CB79DEA6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5483F-9526-4886-BE5C-174906C98C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5360" y="3029940"/>
            <a:ext cx="11054080" cy="209070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9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9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9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99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49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99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499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99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ヒラギノ角ゴ ProN W3"/>
                <a:sym typeface="Helvetica Neue Light"/>
              </a:defRPr>
            </a:lvl1pPr>
          </a:lstStyle>
          <a:p>
            <a:pPr>
              <a:defRPr/>
            </a:pPr>
            <a:fld id="{537ED0CF-5BDE-4C04-B461-17C5C470813A}" type="datetimeFigureOut">
              <a:rPr lang="ru-RU"/>
              <a:pPr>
                <a:defRPr/>
              </a:pPr>
              <a:t>16.05.2014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 Neue Light"/>
                <a:cs typeface="ヒラギノ角ゴ ProN W3"/>
                <a:sym typeface="Helvetica Neue Light"/>
              </a:defRPr>
            </a:lvl1pPr>
          </a:lstStyle>
          <a:p>
            <a:pPr>
              <a:defRPr/>
            </a:pPr>
            <a:fld id="{69774436-EF61-4C68-8240-80EA5A042F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ヒラギノ角ゴ ProN W3"/>
                <a:sym typeface="Helvetica Neue Light"/>
              </a:defRPr>
            </a:lvl1pPr>
          </a:lstStyle>
          <a:p>
            <a:pPr>
              <a:defRPr/>
            </a:pPr>
            <a:fld id="{A7C3CB50-0DB9-4C1E-A6ED-B876CDF71620}" type="datetimeFigureOut">
              <a:rPr lang="ru-RU"/>
              <a:pPr>
                <a:defRPr/>
              </a:pPr>
              <a:t>16.05.2014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 Neue Light"/>
                <a:cs typeface="ヒラギノ角ゴ ProN W3"/>
                <a:sym typeface="Helvetica Neue Light"/>
              </a:defRPr>
            </a:lvl1pPr>
          </a:lstStyle>
          <a:p>
            <a:pPr>
              <a:defRPr/>
            </a:pPr>
            <a:fld id="{EE606993-8D2A-48C0-92EE-148BFA4A6A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290" y="6267602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290" y="4134003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9995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9999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499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999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4998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9998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4997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999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ヒラギノ角ゴ ProN W3"/>
                <a:sym typeface="Helvetica Neue Light"/>
              </a:defRPr>
            </a:lvl1pPr>
          </a:lstStyle>
          <a:p>
            <a:pPr>
              <a:defRPr/>
            </a:pPr>
            <a:fld id="{E17415B0-77EB-4539-942B-AC3C985C95AC}" type="datetimeFigureOut">
              <a:rPr lang="ru-RU"/>
              <a:pPr>
                <a:defRPr/>
              </a:pPr>
              <a:t>16.05.2014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 Neue Light"/>
                <a:cs typeface="ヒラギノ角ゴ ProN W3"/>
                <a:sym typeface="Helvetica Neue Light"/>
              </a:defRPr>
            </a:lvl1pPr>
          </a:lstStyle>
          <a:p>
            <a:pPr>
              <a:defRPr/>
            </a:pPr>
            <a:fld id="{197E9279-B5DD-4DF7-832C-FD95F176FE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25689" y="3237664"/>
            <a:ext cx="8213796" cy="915303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9356233" y="3237664"/>
            <a:ext cx="8213796" cy="915303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ヒラギノ角ゴ ProN W3"/>
                <a:sym typeface="Helvetica Neue Light"/>
              </a:defRPr>
            </a:lvl1pPr>
          </a:lstStyle>
          <a:p>
            <a:pPr>
              <a:defRPr/>
            </a:pPr>
            <a:fld id="{8B2B651F-AD1C-462C-A27F-A095907D923F}" type="datetimeFigureOut">
              <a:rPr lang="ru-RU"/>
              <a:pPr>
                <a:defRPr/>
              </a:pPr>
              <a:t>16.05.2014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 Neue Light"/>
                <a:cs typeface="ヒラギノ角ゴ ProN W3"/>
                <a:sym typeface="Helvetica Neue Light"/>
              </a:defRPr>
            </a:lvl1pPr>
          </a:lstStyle>
          <a:p>
            <a:pPr>
              <a:defRPr/>
            </a:pPr>
            <a:fld id="{4B324D37-3065-46BD-8935-3E5B4C64EB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9995" indent="0">
              <a:buNone/>
              <a:defRPr sz="2800" b="1"/>
            </a:lvl2pPr>
            <a:lvl3pPr marL="1299992" indent="0">
              <a:buNone/>
              <a:defRPr sz="2600" b="1"/>
            </a:lvl3pPr>
            <a:lvl4pPr marL="1949993" indent="0">
              <a:buNone/>
              <a:defRPr sz="2300" b="1"/>
            </a:lvl4pPr>
            <a:lvl5pPr marL="2599989" indent="0">
              <a:buNone/>
              <a:defRPr sz="2300" b="1"/>
            </a:lvl5pPr>
            <a:lvl6pPr marL="3249984" indent="0">
              <a:buNone/>
              <a:defRPr sz="2300" b="1"/>
            </a:lvl6pPr>
            <a:lvl7pPr marL="3899984" indent="0">
              <a:buNone/>
              <a:defRPr sz="2300" b="1"/>
            </a:lvl7pPr>
            <a:lvl8pPr marL="4549976" indent="0">
              <a:buNone/>
              <a:defRPr sz="2300" b="1"/>
            </a:lvl8pPr>
            <a:lvl9pPr marL="5199977" indent="0">
              <a:buNone/>
              <a:defRPr sz="2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9995" indent="0">
              <a:buNone/>
              <a:defRPr sz="2800" b="1"/>
            </a:lvl2pPr>
            <a:lvl3pPr marL="1299992" indent="0">
              <a:buNone/>
              <a:defRPr sz="2600" b="1"/>
            </a:lvl3pPr>
            <a:lvl4pPr marL="1949993" indent="0">
              <a:buNone/>
              <a:defRPr sz="2300" b="1"/>
            </a:lvl4pPr>
            <a:lvl5pPr marL="2599989" indent="0">
              <a:buNone/>
              <a:defRPr sz="2300" b="1"/>
            </a:lvl5pPr>
            <a:lvl6pPr marL="3249984" indent="0">
              <a:buNone/>
              <a:defRPr sz="2300" b="1"/>
            </a:lvl6pPr>
            <a:lvl7pPr marL="3899984" indent="0">
              <a:buNone/>
              <a:defRPr sz="2300" b="1"/>
            </a:lvl7pPr>
            <a:lvl8pPr marL="4549976" indent="0">
              <a:buNone/>
              <a:defRPr sz="2300" b="1"/>
            </a:lvl8pPr>
            <a:lvl9pPr marL="5199977" indent="0">
              <a:buNone/>
              <a:defRPr sz="2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ヒラギノ角ゴ ProN W3"/>
                <a:sym typeface="Helvetica Neue Light"/>
              </a:defRPr>
            </a:lvl1pPr>
          </a:lstStyle>
          <a:p>
            <a:pPr>
              <a:defRPr/>
            </a:pPr>
            <a:fld id="{B2556D8C-40EC-43E3-A542-6234E657146B}" type="datetimeFigureOut">
              <a:rPr lang="ru-RU"/>
              <a:pPr>
                <a:defRPr/>
              </a:pPr>
              <a:t>16.05.2014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 Neue Light"/>
                <a:cs typeface="ヒラギノ角ゴ ProN W3"/>
                <a:sym typeface="Helvetica Neue Light"/>
              </a:defRPr>
            </a:lvl1pPr>
          </a:lstStyle>
          <a:p>
            <a:pPr>
              <a:defRPr/>
            </a:pPr>
            <a:fld id="{88489061-35FE-4C59-B687-C0E2F23FFC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ヒラギノ角ゴ ProN W3"/>
                <a:sym typeface="Helvetica Neue Light"/>
              </a:defRPr>
            </a:lvl1pPr>
          </a:lstStyle>
          <a:p>
            <a:pPr>
              <a:defRPr/>
            </a:pPr>
            <a:fld id="{C4BE75E0-5C8A-4066-9305-B7437ABDE131}" type="datetimeFigureOut">
              <a:rPr lang="ru-RU"/>
              <a:pPr>
                <a:defRPr/>
              </a:pPr>
              <a:t>16.05.2014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 Neue Light"/>
                <a:cs typeface="ヒラギノ角ゴ ProN W3"/>
                <a:sym typeface="Helvetica Neue Light"/>
              </a:defRPr>
            </a:lvl1pPr>
          </a:lstStyle>
          <a:p>
            <a:pPr>
              <a:defRPr/>
            </a:pPr>
            <a:fld id="{939816CB-889E-457C-A044-3201981681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ヒラギノ角ゴ ProN W3"/>
                <a:sym typeface="Helvetica Neue Light"/>
              </a:defRPr>
            </a:lvl1pPr>
          </a:lstStyle>
          <a:p>
            <a:pPr>
              <a:defRPr/>
            </a:pPr>
            <a:fld id="{3203A2CB-FCDA-4013-A563-D10166AE25CB}" type="datetimeFigureOut">
              <a:rPr lang="ru-RU"/>
              <a:pPr>
                <a:defRPr/>
              </a:pPr>
              <a:t>16.05.2014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 Neue Light"/>
                <a:cs typeface="ヒラギノ角ゴ ProN W3"/>
                <a:sym typeface="Helvetica Neue Light"/>
              </a:defRPr>
            </a:lvl1pPr>
          </a:lstStyle>
          <a:p>
            <a:pPr>
              <a:defRPr/>
            </a:pPr>
            <a:fld id="{43E2BA13-A433-4A7D-8B56-27131D68DA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43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4516" y="388349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243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49995" indent="0">
              <a:buNone/>
              <a:defRPr sz="1700"/>
            </a:lvl2pPr>
            <a:lvl3pPr marL="1299992" indent="0">
              <a:buNone/>
              <a:defRPr sz="1400"/>
            </a:lvl3pPr>
            <a:lvl4pPr marL="1949993" indent="0">
              <a:buNone/>
              <a:defRPr sz="1300"/>
            </a:lvl4pPr>
            <a:lvl5pPr marL="2599989" indent="0">
              <a:buNone/>
              <a:defRPr sz="1300"/>
            </a:lvl5pPr>
            <a:lvl6pPr marL="3249984" indent="0">
              <a:buNone/>
              <a:defRPr sz="1300"/>
            </a:lvl6pPr>
            <a:lvl7pPr marL="3899984" indent="0">
              <a:buNone/>
              <a:defRPr sz="1300"/>
            </a:lvl7pPr>
            <a:lvl8pPr marL="4549976" indent="0">
              <a:buNone/>
              <a:defRPr sz="1300"/>
            </a:lvl8pPr>
            <a:lvl9pPr marL="5199977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ヒラギノ角ゴ ProN W3"/>
                <a:sym typeface="Helvetica Neue Light"/>
              </a:defRPr>
            </a:lvl1pPr>
          </a:lstStyle>
          <a:p>
            <a:pPr>
              <a:defRPr/>
            </a:pPr>
            <a:fld id="{BBC22BA1-D78F-4D62-98B6-6D978D86B1DB}" type="datetimeFigureOut">
              <a:rPr lang="ru-RU"/>
              <a:pPr>
                <a:defRPr/>
              </a:pPr>
              <a:t>16.05.2014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 Neue Light"/>
                <a:cs typeface="ヒラギノ角ゴ ProN W3"/>
                <a:sym typeface="Helvetica Neue Light"/>
              </a:defRPr>
            </a:lvl1pPr>
          </a:lstStyle>
          <a:p>
            <a:pPr>
              <a:defRPr/>
            </a:pPr>
            <a:fld id="{FF622209-B64A-4792-B4F2-8BBD3BFEE9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 rtlCol="0">
            <a:normAutofit/>
          </a:bodyPr>
          <a:lstStyle>
            <a:lvl1pPr marL="0" indent="0">
              <a:buNone/>
              <a:defRPr sz="4600"/>
            </a:lvl1pPr>
            <a:lvl2pPr marL="649995" indent="0">
              <a:buNone/>
              <a:defRPr sz="4000"/>
            </a:lvl2pPr>
            <a:lvl3pPr marL="1299992" indent="0">
              <a:buNone/>
              <a:defRPr sz="3400"/>
            </a:lvl3pPr>
            <a:lvl4pPr marL="1949993" indent="0">
              <a:buNone/>
              <a:defRPr sz="2800"/>
            </a:lvl4pPr>
            <a:lvl5pPr marL="2599989" indent="0">
              <a:buNone/>
              <a:defRPr sz="2800"/>
            </a:lvl5pPr>
            <a:lvl6pPr marL="3249984" indent="0">
              <a:buNone/>
              <a:defRPr sz="2800"/>
            </a:lvl6pPr>
            <a:lvl7pPr marL="3899984" indent="0">
              <a:buNone/>
              <a:defRPr sz="2800"/>
            </a:lvl7pPr>
            <a:lvl8pPr marL="4549976" indent="0">
              <a:buNone/>
              <a:defRPr sz="2800"/>
            </a:lvl8pPr>
            <a:lvl9pPr marL="5199977" indent="0">
              <a:buNone/>
              <a:defRPr sz="28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49995" indent="0">
              <a:buNone/>
              <a:defRPr sz="1700"/>
            </a:lvl2pPr>
            <a:lvl3pPr marL="1299992" indent="0">
              <a:buNone/>
              <a:defRPr sz="1400"/>
            </a:lvl3pPr>
            <a:lvl4pPr marL="1949993" indent="0">
              <a:buNone/>
              <a:defRPr sz="1300"/>
            </a:lvl4pPr>
            <a:lvl5pPr marL="2599989" indent="0">
              <a:buNone/>
              <a:defRPr sz="1300"/>
            </a:lvl5pPr>
            <a:lvl6pPr marL="3249984" indent="0">
              <a:buNone/>
              <a:defRPr sz="1300"/>
            </a:lvl6pPr>
            <a:lvl7pPr marL="3899984" indent="0">
              <a:buNone/>
              <a:defRPr sz="1300"/>
            </a:lvl7pPr>
            <a:lvl8pPr marL="4549976" indent="0">
              <a:buNone/>
              <a:defRPr sz="1300"/>
            </a:lvl8pPr>
            <a:lvl9pPr marL="5199977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ヒラギノ角ゴ ProN W3"/>
                <a:sym typeface="Helvetica Neue Light"/>
              </a:defRPr>
            </a:lvl1pPr>
          </a:lstStyle>
          <a:p>
            <a:pPr>
              <a:defRPr/>
            </a:pPr>
            <a:fld id="{CCD6AF70-BC1D-441A-A3A5-BF56D12F76EA}" type="datetimeFigureOut">
              <a:rPr lang="ru-RU"/>
              <a:pPr>
                <a:defRPr/>
              </a:pPr>
              <a:t>16.05.2014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 Neue Light"/>
                <a:cs typeface="ヒラギノ角ゴ ProN W3"/>
                <a:sym typeface="Helvetica Neue Light"/>
              </a:defRPr>
            </a:lvl1pPr>
          </a:lstStyle>
          <a:p>
            <a:pPr>
              <a:defRPr/>
            </a:pPr>
            <a:fld id="{6D28A9D2-A38B-4648-9FB3-8ACB89C13E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ヒラギノ角ゴ ProN W3"/>
                <a:sym typeface="Helvetica Neue Light"/>
              </a:defRPr>
            </a:lvl1pPr>
          </a:lstStyle>
          <a:p>
            <a:pPr>
              <a:defRPr/>
            </a:pPr>
            <a:fld id="{9BF0BB97-A47D-45F4-BF17-18311B87B61E}" type="datetimeFigureOut">
              <a:rPr lang="ru-RU"/>
              <a:pPr>
                <a:defRPr/>
              </a:pPr>
              <a:t>16.05.2014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 Neue Light"/>
                <a:cs typeface="ヒラギノ角ゴ ProN W3"/>
                <a:sym typeface="Helvetica Neue Light"/>
              </a:defRPr>
            </a:lvl1pPr>
          </a:lstStyle>
          <a:p>
            <a:pPr>
              <a:defRPr/>
            </a:pPr>
            <a:fld id="{8486657A-E381-4024-B983-931459F792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489CFA-56D0-474A-99C7-FA007E73F6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3408943" y="555424"/>
            <a:ext cx="4161084" cy="1183527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25689" y="555424"/>
            <a:ext cx="12266507" cy="1183527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ヒラギノ角ゴ ProN W3"/>
                <a:sym typeface="Helvetica Neue Light"/>
              </a:defRPr>
            </a:lvl1pPr>
          </a:lstStyle>
          <a:p>
            <a:pPr>
              <a:defRPr/>
            </a:pPr>
            <a:fld id="{57E680B7-B631-425A-81BA-C3E6B2D647EF}" type="datetimeFigureOut">
              <a:rPr lang="ru-RU"/>
              <a:pPr>
                <a:defRPr/>
              </a:pPr>
              <a:t>16.05.2014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 Neue Light"/>
                <a:cs typeface="ヒラギノ角ゴ ProN W3"/>
                <a:sym typeface="Helvetica Neue Light"/>
              </a:defRPr>
            </a:lvl1pPr>
          </a:lstStyle>
          <a:p>
            <a:pPr>
              <a:defRPr/>
            </a:pPr>
            <a:fld id="{703A8953-34DD-4BFB-AEEA-C51F978C26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9660B-588A-4E58-B744-A0A447F746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E46B73-7651-46B8-946C-F6DFFCFCE3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C7839-A242-4608-803B-1CFB63D279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6D11A6-0887-41F2-A6A7-5BD951D5A9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AD080-9566-418E-9F2A-512A020F27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45ACC5-9744-469F-9FA5-BF090C9D4F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935E5-81A5-4281-A522-9CA817780C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48CB0E-62EE-4E58-A40F-698630EEE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Helvetica Neue Light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C7088D-3BA6-4E0A-AAB5-9D317D64AD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EC4233-5B55-4E61-A389-183D21ED37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B474D-49F5-42E0-B0D1-A85803F45F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48800" y="2276475"/>
            <a:ext cx="2946400" cy="65246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276475"/>
            <a:ext cx="8686800" cy="65246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EB537C-0350-4C0D-9DA1-13BD12CF36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1296AB-E494-456D-B65C-441DDBEA29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52E053-B5EF-4A76-8E7F-98A60A8344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A7FB3C-9E45-41A8-B7DD-695BA3B7BB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8F8A0-CA00-4D8E-A1A9-41015ADD4D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07DD6F-C81A-4C8F-A9F2-7987670BC2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712C0-24CD-44FB-8E4E-3381D5E976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39B4B-15F7-461D-88F2-9A8E1C5DB4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E3EC29-A9FA-41D4-AF6E-E1C3AD6B37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6845300"/>
            <a:ext cx="11785600" cy="19685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24A356-7FF2-4864-B18D-B3DAAF35A7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Helvetica Neue Light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0E9299-A44E-4489-99FB-30462C6887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A4214D-FC35-4D47-B22D-C2F780069B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48800" y="2276475"/>
            <a:ext cx="2946400" cy="65246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276475"/>
            <a:ext cx="8686800" cy="65246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ACEE83-8AE7-4C78-834A-2B91D60F80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7214F5-463C-4ED6-87E6-C7D9ACB6C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F49208-5D44-4ECF-B97E-E9F3D121A7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57F88-F859-4C73-8AA3-6F033685EA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004300" y="1079500"/>
            <a:ext cx="1619250" cy="7734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0775950" y="1079500"/>
            <a:ext cx="1619250" cy="7734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547355-6CD2-4780-89A6-D0D6F02971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B1D82-D87C-4A34-AAAC-FDD7AEDCEF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88496A-A564-4852-ABAA-C3137B203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44187-D2AB-465D-BEAF-9E410353EF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321AF8-2CAF-4410-AE2F-D56132CB73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8DB075-6CA8-4D86-A6A3-BCC0F2F849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Helvetica Neue Light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7F49CF-4726-4818-82CD-440D09CB13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8E7AC8-CD8D-4D0D-A6C0-153E9B8CE1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59913" y="390525"/>
            <a:ext cx="2935287" cy="842327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56638" cy="8423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573A9A-9120-43DA-8AFB-A8A358F30F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CE8C6E-C095-41F6-8BC0-BCE25E7453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1E8ADF-D81F-4195-A755-B4557EB52A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DE33A0-DB2F-41F4-9C40-48EBEBAFA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3B546-6214-4442-891F-2B9EAD757D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D77261-5EAF-4473-98AA-031D89457C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ECBBD-D361-4BF5-99FB-F1780213C2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6845300"/>
            <a:ext cx="11785600" cy="19685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28F77D-DEBF-4C8D-BE8E-37D672ABAE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858F0C-F996-4023-9B1E-184500782E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4A12E7-5057-4DAE-988B-29AB2279FA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Helvetica Neue Light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F6EB43-3AAB-4F03-8BE2-41AE520259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F5FF6D-9B9C-4649-9ED2-CC13EA9B3D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48800" y="2276475"/>
            <a:ext cx="2946400" cy="65373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276475"/>
            <a:ext cx="8686800" cy="6537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88B143-97DC-4300-BDAC-36C8C0250B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551614-4920-4974-8371-4ABBA3C458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57AA44-E026-47E7-8FB1-6605789362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61B65-7DC1-49FA-81F4-E1384559D6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B3CA6-9D5B-48DD-8007-51778EA3DF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B25027-5A0E-4CCC-893F-701A735529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E23A05-E1B9-4BCD-AACF-5029D8BBAF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8B4740-C86B-4D6C-B643-51AC33F39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02176F-CDB7-4F45-B6CB-D8DB60833F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0D48C2-D308-4BB9-8F8A-C827121A3B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Helvetica Neue Light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DC3295-ABE0-47BD-95B2-76CD151E10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465EFD-38B0-460B-AE3E-A5BA28A2F9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48800" y="2276475"/>
            <a:ext cx="2946400" cy="65373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276475"/>
            <a:ext cx="8686800" cy="6537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2F5DD8-8BB4-4E76-96AA-0C8CA15971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E5C0B-DD15-43C6-B38B-2E1A3EF2A3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DF7DA1-5A50-435C-B107-E114E450C1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B1A20-1345-47CB-AE7F-BEC39F174A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004300" y="1079500"/>
            <a:ext cx="1619250" cy="7734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0775950" y="1079500"/>
            <a:ext cx="1619250" cy="7734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5828B2-CBBE-4619-817F-4CD0F6C88A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6845300"/>
            <a:ext cx="11785600" cy="19685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8FCAD4-3438-4432-8152-59E3A1B51E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01F116-DD4B-45E4-AC8D-003A2AF9F8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876A5-E004-408D-B5F4-EBC7C371DD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D4A8AA-37AB-4984-B2B3-05D01DCB5E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908191-1187-4097-AD31-318A84B693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Helvetica Neue Light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979E0E-1CB5-413E-BDE7-A90B5F986B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AFD9D2-9477-4954-9115-B29A2F69C7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59913" y="390525"/>
            <a:ext cx="2935287" cy="842327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56638" cy="8423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7EB00A-1C59-429A-B365-BA55F06A54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5360" y="3029940"/>
            <a:ext cx="11054080" cy="209070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9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9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9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99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49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99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499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99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EC6CD-AD32-437A-8AEB-3DF432BA8D3D}" type="datetimeFigureOut">
              <a:rPr lang="ru-RU"/>
              <a:pPr>
                <a:defRPr/>
              </a:pPr>
              <a:t>16.05.2014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A4C82-9406-4E16-ADCB-EBAC57B34B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6514D6-BEEC-460B-8F12-FC409D8EDA6B}" type="datetimeFigureOut">
              <a:rPr lang="ru-RU"/>
              <a:pPr>
                <a:defRPr/>
              </a:pPr>
              <a:t>16.05.2014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986331-31E6-43E0-9E40-DE70A6744E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290" y="6267602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290" y="4134003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9995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9999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499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999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4998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9998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4997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999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AFC0E3-5963-48BD-A862-BBAA90C41781}" type="datetimeFigureOut">
              <a:rPr lang="ru-RU"/>
              <a:pPr>
                <a:defRPr/>
              </a:pPr>
              <a:t>16.05.2014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F38ABB-B4B7-4702-8B4F-24E6ECDB81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49267B-7967-40FA-B24E-AAC077CD56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25689" y="3237664"/>
            <a:ext cx="8213796" cy="915303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9356233" y="3237664"/>
            <a:ext cx="8213796" cy="915303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67AF6-BFAF-41F1-8ADE-06D74F03AE12}" type="datetimeFigureOut">
              <a:rPr lang="ru-RU"/>
              <a:pPr>
                <a:defRPr/>
              </a:pPr>
              <a:t>16.05.2014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DD008-BD41-417B-A143-903E46AA9AB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9995" indent="0">
              <a:buNone/>
              <a:defRPr sz="2800" b="1"/>
            </a:lvl2pPr>
            <a:lvl3pPr marL="1299992" indent="0">
              <a:buNone/>
              <a:defRPr sz="2600" b="1"/>
            </a:lvl3pPr>
            <a:lvl4pPr marL="1949993" indent="0">
              <a:buNone/>
              <a:defRPr sz="2300" b="1"/>
            </a:lvl4pPr>
            <a:lvl5pPr marL="2599989" indent="0">
              <a:buNone/>
              <a:defRPr sz="2300" b="1"/>
            </a:lvl5pPr>
            <a:lvl6pPr marL="3249984" indent="0">
              <a:buNone/>
              <a:defRPr sz="2300" b="1"/>
            </a:lvl6pPr>
            <a:lvl7pPr marL="3899984" indent="0">
              <a:buNone/>
              <a:defRPr sz="2300" b="1"/>
            </a:lvl7pPr>
            <a:lvl8pPr marL="4549976" indent="0">
              <a:buNone/>
              <a:defRPr sz="2300" b="1"/>
            </a:lvl8pPr>
            <a:lvl9pPr marL="5199977" indent="0">
              <a:buNone/>
              <a:defRPr sz="2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9995" indent="0">
              <a:buNone/>
              <a:defRPr sz="2800" b="1"/>
            </a:lvl2pPr>
            <a:lvl3pPr marL="1299992" indent="0">
              <a:buNone/>
              <a:defRPr sz="2600" b="1"/>
            </a:lvl3pPr>
            <a:lvl4pPr marL="1949993" indent="0">
              <a:buNone/>
              <a:defRPr sz="2300" b="1"/>
            </a:lvl4pPr>
            <a:lvl5pPr marL="2599989" indent="0">
              <a:buNone/>
              <a:defRPr sz="2300" b="1"/>
            </a:lvl5pPr>
            <a:lvl6pPr marL="3249984" indent="0">
              <a:buNone/>
              <a:defRPr sz="2300" b="1"/>
            </a:lvl6pPr>
            <a:lvl7pPr marL="3899984" indent="0">
              <a:buNone/>
              <a:defRPr sz="2300" b="1"/>
            </a:lvl7pPr>
            <a:lvl8pPr marL="4549976" indent="0">
              <a:buNone/>
              <a:defRPr sz="2300" b="1"/>
            </a:lvl8pPr>
            <a:lvl9pPr marL="5199977" indent="0">
              <a:buNone/>
              <a:defRPr sz="2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D95D1D-B7EE-4961-93C8-74731AB21176}" type="datetimeFigureOut">
              <a:rPr lang="ru-RU"/>
              <a:pPr>
                <a:defRPr/>
              </a:pPr>
              <a:t>16.05.2014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C57A0-B1A1-4FBE-BBC8-B5AB3E3829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4C6C9-6377-4917-9FDC-42E865F70667}" type="datetimeFigureOut">
              <a:rPr lang="ru-RU"/>
              <a:pPr>
                <a:defRPr/>
              </a:pPr>
              <a:t>16.05.2014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27BDC-49E7-41F5-91D5-76680E3C77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477F47-DE8D-4697-A087-5312676DDE82}" type="datetimeFigureOut">
              <a:rPr lang="ru-RU"/>
              <a:pPr>
                <a:defRPr/>
              </a:pPr>
              <a:t>16.05.2014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6DFEAF-4541-418A-8CDA-DBB86BDE8F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43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4516" y="388349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243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49995" indent="0">
              <a:buNone/>
              <a:defRPr sz="1700"/>
            </a:lvl2pPr>
            <a:lvl3pPr marL="1299992" indent="0">
              <a:buNone/>
              <a:defRPr sz="1400"/>
            </a:lvl3pPr>
            <a:lvl4pPr marL="1949993" indent="0">
              <a:buNone/>
              <a:defRPr sz="1300"/>
            </a:lvl4pPr>
            <a:lvl5pPr marL="2599989" indent="0">
              <a:buNone/>
              <a:defRPr sz="1300"/>
            </a:lvl5pPr>
            <a:lvl6pPr marL="3249984" indent="0">
              <a:buNone/>
              <a:defRPr sz="1300"/>
            </a:lvl6pPr>
            <a:lvl7pPr marL="3899984" indent="0">
              <a:buNone/>
              <a:defRPr sz="1300"/>
            </a:lvl7pPr>
            <a:lvl8pPr marL="4549976" indent="0">
              <a:buNone/>
              <a:defRPr sz="1300"/>
            </a:lvl8pPr>
            <a:lvl9pPr marL="5199977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B1B767-4FB3-4FD2-BB64-8AFC8EFFEA6B}" type="datetimeFigureOut">
              <a:rPr lang="ru-RU"/>
              <a:pPr>
                <a:defRPr/>
              </a:pPr>
              <a:t>16.05.2014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019A4-64FB-4F6D-9F7B-C6D00468B9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 rtlCol="0">
            <a:normAutofit/>
          </a:bodyPr>
          <a:lstStyle>
            <a:lvl1pPr marL="0" indent="0">
              <a:buNone/>
              <a:defRPr sz="4600"/>
            </a:lvl1pPr>
            <a:lvl2pPr marL="649995" indent="0">
              <a:buNone/>
              <a:defRPr sz="4000"/>
            </a:lvl2pPr>
            <a:lvl3pPr marL="1299992" indent="0">
              <a:buNone/>
              <a:defRPr sz="3400"/>
            </a:lvl3pPr>
            <a:lvl4pPr marL="1949993" indent="0">
              <a:buNone/>
              <a:defRPr sz="2800"/>
            </a:lvl4pPr>
            <a:lvl5pPr marL="2599989" indent="0">
              <a:buNone/>
              <a:defRPr sz="2800"/>
            </a:lvl5pPr>
            <a:lvl6pPr marL="3249984" indent="0">
              <a:buNone/>
              <a:defRPr sz="2800"/>
            </a:lvl6pPr>
            <a:lvl7pPr marL="3899984" indent="0">
              <a:buNone/>
              <a:defRPr sz="2800"/>
            </a:lvl7pPr>
            <a:lvl8pPr marL="4549976" indent="0">
              <a:buNone/>
              <a:defRPr sz="2800"/>
            </a:lvl8pPr>
            <a:lvl9pPr marL="5199977" indent="0">
              <a:buNone/>
              <a:defRPr sz="28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49995" indent="0">
              <a:buNone/>
              <a:defRPr sz="1700"/>
            </a:lvl2pPr>
            <a:lvl3pPr marL="1299992" indent="0">
              <a:buNone/>
              <a:defRPr sz="1400"/>
            </a:lvl3pPr>
            <a:lvl4pPr marL="1949993" indent="0">
              <a:buNone/>
              <a:defRPr sz="1300"/>
            </a:lvl4pPr>
            <a:lvl5pPr marL="2599989" indent="0">
              <a:buNone/>
              <a:defRPr sz="1300"/>
            </a:lvl5pPr>
            <a:lvl6pPr marL="3249984" indent="0">
              <a:buNone/>
              <a:defRPr sz="1300"/>
            </a:lvl6pPr>
            <a:lvl7pPr marL="3899984" indent="0">
              <a:buNone/>
              <a:defRPr sz="1300"/>
            </a:lvl7pPr>
            <a:lvl8pPr marL="4549976" indent="0">
              <a:buNone/>
              <a:defRPr sz="1300"/>
            </a:lvl8pPr>
            <a:lvl9pPr marL="5199977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1739CA-5F16-4343-9AB3-FD8D3399A822}" type="datetimeFigureOut">
              <a:rPr lang="ru-RU"/>
              <a:pPr>
                <a:defRPr/>
              </a:pPr>
              <a:t>16.05.2014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3AEF5D-3E5A-4888-A880-3D8AC15D48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6982F-AB65-45C3-B5D5-56A6CEB803FF}" type="datetimeFigureOut">
              <a:rPr lang="ru-RU"/>
              <a:pPr>
                <a:defRPr/>
              </a:pPr>
              <a:t>16.05.2014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DC16FB-F46E-4119-A4B1-8DE6D5D00F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3408943" y="555424"/>
            <a:ext cx="4161084" cy="1183527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25689" y="555424"/>
            <a:ext cx="12266507" cy="1183527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F70221-8E31-45CA-B951-7EF2AD8695C3}" type="datetimeFigureOut">
              <a:rPr lang="ru-RU"/>
              <a:pPr>
                <a:defRPr/>
              </a:pPr>
              <a:t>16.05.2014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0DD51B-8D40-4126-9B89-4693C76D85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A1AFFC-5A2E-4898-A674-AA392AA9EB9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A48F8E-F36B-488E-8A37-01DF3C1B556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DC50F9-D120-4ECE-9E25-5F82CDA446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C0479-A8CF-44DB-B8E7-69E083DE98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3289300"/>
            <a:ext cx="3397250" cy="551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59250" y="3289300"/>
            <a:ext cx="3397250" cy="551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25B642-2AF4-49B7-91DB-1EDF94E1F82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6D7F6C-2146-4978-99C6-762F33DE65D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2AACF5-97E9-4535-802C-403179DA6D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F740D81-352A-420B-AF7F-406F3E34CE7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CD7E09-2E98-4600-80D2-0AEB94140A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Helvetica Neue Light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884B89-3B33-444D-BDC4-AFB1F11F292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070C1B-8CEF-46B5-9EB3-C3F1A4629ED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48800" y="1079500"/>
            <a:ext cx="2946400" cy="772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079500"/>
            <a:ext cx="8686800" cy="7721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B52F93-EAB8-4ED0-BB91-01B660BB97A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808166-A873-4025-96A1-0FC482DA037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916A7-3B4C-4E10-8197-07ECBC93DB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Helvetica Neue Light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D3A52-C014-4978-BFD1-5DF4DD8F76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9A055E1-AFC9-4136-B9C2-AB3AA5F4E94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739C59F-E070-4DEF-931F-8B5C9E1F31F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420100" y="3289300"/>
            <a:ext cx="1911350" cy="551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0483850" y="3289300"/>
            <a:ext cx="1911350" cy="551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2ACA9B-62F2-403E-8709-18DEA1F44AC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C02FBE4-72B7-413E-A570-50CCE5F4183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E77BDB-8FA8-45B0-929A-082594579F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23B84F-E557-41B7-B445-0A0315CDEFA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D4D69E-2E11-424B-AA60-8271ACD3A6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Helvetica Neue Light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37E81C-DA5A-4B8E-85BA-6B63FDCCA2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DB3408-18CF-4585-A7C2-A606D7B63B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48800" y="1079500"/>
            <a:ext cx="2946400" cy="772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079500"/>
            <a:ext cx="8686800" cy="7721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5085D8-94B8-4DDE-B85D-EE106658CB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6845300"/>
            <a:ext cx="11785600" cy="19685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2B352-222E-413E-9EBA-A02EFABD93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E4ECBBB-B912-4189-8DB5-85D8EE86FA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5AE518C-EBAF-4770-8047-00CA25249A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07F159-8FB7-4F84-AEF0-0453390154D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FE8D763-6BFA-44B4-9E0A-913739A8B11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735FDB-DFE8-498D-80AD-6DF109EB639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DF9ADA-0D24-488B-8E81-4E811C96273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B58D0FC-51F2-4198-B48A-B8F72B4192A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81225B-2D55-40B6-A00F-27F179650F9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Helvetica Neue Light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C707DE-F436-43FE-BF2A-980D757ABF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06D6B57-D30D-4885-A889-ED4AFB3CA33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48800" y="2276475"/>
            <a:ext cx="2946400" cy="65373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276475"/>
            <a:ext cx="8686800" cy="6537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69A4FF-DDED-4658-A151-9585EDDE7C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48800" y="2276475"/>
            <a:ext cx="2946400" cy="65373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276475"/>
            <a:ext cx="8686800" cy="6537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343829-61DF-4DEC-814C-DF7CBBB2464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C92A54-DBB3-4951-A2EB-10F1D6DD9D5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AA2D69-5EF8-4843-A8DA-C9E4EFE939A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D9A43BF-9C60-4537-9F11-E5A977C6E8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537200" y="3289300"/>
            <a:ext cx="2482850" cy="551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172450" y="3289300"/>
            <a:ext cx="2482850" cy="551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135E3E-A2C0-4ECC-8F86-2335C68A02D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775258-519C-468C-883F-3D78B832A7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2D45550-6978-45E3-AD04-541CABE3D62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220632-7604-44B2-B6C4-CCE2B996D6A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6E035F2-375B-4E08-9206-7FBB7128594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Helvetica Neue Light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B8B382-C028-4C33-8457-2527BF24518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63E6E-C6D0-44A8-A75B-AF461E9CEB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3FB688-5B3F-4213-A26A-1C628B451DB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48800" y="1079500"/>
            <a:ext cx="2946400" cy="772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079500"/>
            <a:ext cx="8686800" cy="7721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C142530-C63C-43F3-B14D-82A58D76B88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BC577F-D78D-4391-854F-005DDD5CF4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955958-1665-46EF-8DA3-803054C6432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69C77D-C4F2-49C1-BB75-3BD8C31646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B704B6-6B39-4980-AA5E-0EA90DD86E1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3767EB-F932-4FD1-B334-439A1DD88B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FE4C2A9-2F92-46E1-8BD5-7FEC0DD4985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6DFE6E-FAF8-47FF-8D7C-CA401890138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491F543-612C-444A-942A-3790EB899CF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FBE82C-2F01-4BCC-B9CD-075FBD3BFD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Helvetica Neue Light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9DBD69-0E45-436F-8592-DCDD18B045F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B797DF-2F69-42D8-A4A2-B3A684C280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48800" y="2276475"/>
            <a:ext cx="2946400" cy="65373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276475"/>
            <a:ext cx="8686800" cy="6537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C4D807-0E45-44DF-A8B3-724CB66946E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0977D8-7B37-40CF-AE13-E6C22BAAE0A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0427B0-ED98-4D3B-AC90-C408BDF6CB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D17BB0-38AE-4E7B-B924-EEB4C871D93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876800" y="3302000"/>
            <a:ext cx="3683000" cy="551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8712200" y="3302000"/>
            <a:ext cx="3683000" cy="551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E7B465-DE82-478E-9CF0-879B33A565B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BE2907-7348-47F8-803A-57B7D91F7D3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F17F4D-25BA-446E-8C3B-203FA0B1CAE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4FF39C-95ED-482F-BE64-B95764CDFAF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9A5432-DDE2-4471-8C00-6B6DAD80BF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23102C-1ED5-4738-9325-EB4E7D72A20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Helvetica Neue Light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41CC9C-88B3-4734-8D1C-316A16C2B35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668A00-5890-43DB-B5AA-5B61EAFC965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0515600" y="1079500"/>
            <a:ext cx="1879600" cy="7734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876800" y="1079500"/>
            <a:ext cx="5486400" cy="7734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8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AE46956-841E-4067-93A5-0EA4BC6F7C3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51E7B0-591E-4AE1-9D4F-8991DC56E4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EC8DC7F-DA35-4396-A400-3F0C5E6E51C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E2BEE6-D32E-4087-8BE7-B7F61DCB885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6845300"/>
            <a:ext cx="5816600" cy="196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78600" y="6845300"/>
            <a:ext cx="5816600" cy="196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EE85AA-2C16-454B-ACB0-2DB205AEF9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8399B29-1B0F-48E9-A461-F24F52A8C41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77FFD7-98A2-44C2-AFB9-7E04F35CA06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6845300"/>
            <a:ext cx="5816600" cy="196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78600" y="6845300"/>
            <a:ext cx="5816600" cy="1968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2C6080-FA59-405F-AD77-F0CDFF3D6F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F236C31-9E50-48A3-AEAF-3F850E5E861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5E3CAE-1964-4765-BC05-5FBFE679E23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Helvetica Neue Light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191D3F-C693-4A76-8379-86B78146DDD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D5DEE67-B9D8-423E-B50B-6DD925F1A26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48800" y="1079500"/>
            <a:ext cx="2946400" cy="7734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079500"/>
            <a:ext cx="8686800" cy="7734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CB52A70-C0D4-4167-88F4-75330C307BE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57A53A-862D-4109-8C8B-642B852C97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D72637-FA18-447A-B6AB-16C12597C9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FB848-C112-4376-836B-08568E991D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D4B6A5-1206-43A6-A55F-DBD7DAC492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0DBC4F-6BCB-481D-A6BB-7BB0BBA189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E3E4A-9D57-4C52-8079-6BA565F2D7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6831ED-2717-49C3-863D-D3B0108969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19DCCE-1C32-4BBA-9F34-20A0F74262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E8A986-075D-428D-B14C-54BF784C92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Helvetica Neue Light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16B93-911B-4C2E-94C1-D9C6FCBA4E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48F5C2-ED8B-4B0B-8F64-0E1130EC08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48800" y="2276475"/>
            <a:ext cx="2946400" cy="65373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276475"/>
            <a:ext cx="8686800" cy="6537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9B9E76-1EA9-4CBD-B969-2DC6ACA427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4726" y="3030540"/>
            <a:ext cx="11055350" cy="2090736"/>
          </a:xfrm>
          <a:prstGeom prst="rect">
            <a:avLst/>
          </a:prstGeom>
        </p:spPr>
        <p:txBody>
          <a:bodyPr lIns="91415" tIns="45708" rIns="91415" bIns="45708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1038" y="5527682"/>
            <a:ext cx="9102726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082" indent="0" algn="ctr">
              <a:buNone/>
              <a:defRPr/>
            </a:lvl2pPr>
            <a:lvl3pPr marL="914166" indent="0" algn="ctr">
              <a:buNone/>
              <a:defRPr/>
            </a:lvl3pPr>
            <a:lvl4pPr marL="1371248" indent="0" algn="ctr">
              <a:buNone/>
              <a:defRPr/>
            </a:lvl4pPr>
            <a:lvl5pPr marL="1828331" indent="0" algn="ctr">
              <a:buNone/>
              <a:defRPr/>
            </a:lvl5pPr>
            <a:lvl6pPr marL="2285417" indent="0" algn="ctr">
              <a:buNone/>
              <a:defRPr/>
            </a:lvl6pPr>
            <a:lvl7pPr marL="2742497" indent="0" algn="ctr">
              <a:buNone/>
              <a:defRPr/>
            </a:lvl7pPr>
            <a:lvl8pPr marL="3199582" indent="0" algn="ctr">
              <a:buNone/>
              <a:defRPr/>
            </a:lvl8pPr>
            <a:lvl9pPr marL="3656665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534A26-4301-4447-AF66-687CA4E142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lIns="91415" tIns="45708" rIns="91415" bIns="45708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1A914D-3A90-4C26-9317-2B7BA8B41B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113" y="6267452"/>
            <a:ext cx="11053761" cy="1936750"/>
          </a:xfrm>
          <a:prstGeom prst="rect">
            <a:avLst/>
          </a:prstGeom>
        </p:spPr>
        <p:txBody>
          <a:bodyPr lIns="91415" tIns="45708" rIns="91415" bIns="45708"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113" y="4133849"/>
            <a:ext cx="11053761" cy="2133601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82" indent="0">
              <a:buNone/>
              <a:defRPr sz="1800"/>
            </a:lvl2pPr>
            <a:lvl3pPr marL="914166" indent="0">
              <a:buNone/>
              <a:defRPr sz="1600"/>
            </a:lvl3pPr>
            <a:lvl4pPr marL="1371248" indent="0">
              <a:buNone/>
              <a:defRPr sz="1400"/>
            </a:lvl4pPr>
            <a:lvl5pPr marL="1828331" indent="0">
              <a:buNone/>
              <a:defRPr sz="1400"/>
            </a:lvl5pPr>
            <a:lvl6pPr marL="2285417" indent="0">
              <a:buNone/>
              <a:defRPr sz="1400"/>
            </a:lvl6pPr>
            <a:lvl7pPr marL="2742497" indent="0">
              <a:buNone/>
              <a:defRPr sz="1400"/>
            </a:lvl7pPr>
            <a:lvl8pPr marL="3199582" indent="0">
              <a:buNone/>
              <a:defRPr sz="1400"/>
            </a:lvl8pPr>
            <a:lvl9pPr marL="3656665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A7A49-9743-4DDF-957A-F7A3F3F379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lIns="91415" tIns="45708" rIns="91415" bIns="45708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004301" y="1079500"/>
            <a:ext cx="1619250" cy="7734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0775952" y="1079500"/>
            <a:ext cx="1619250" cy="7734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59704-E37D-4528-A8C4-0D38E2CBB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3C935C-7325-4B05-BBCE-5514AE795C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lIns="91415" tIns="45708" rIns="91415" bIns="45708"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876" y="2182814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6" indent="0">
              <a:buNone/>
              <a:defRPr sz="1800" b="1"/>
            </a:lvl3pPr>
            <a:lvl4pPr marL="1371248" indent="0">
              <a:buNone/>
              <a:defRPr sz="1600" b="1"/>
            </a:lvl4pPr>
            <a:lvl5pPr marL="1828331" indent="0">
              <a:buNone/>
              <a:defRPr sz="1600" b="1"/>
            </a:lvl5pPr>
            <a:lvl6pPr marL="2285417" indent="0">
              <a:buNone/>
              <a:defRPr sz="1600" b="1"/>
            </a:lvl6pPr>
            <a:lvl7pPr marL="2742497" indent="0">
              <a:buNone/>
              <a:defRPr sz="1600" b="1"/>
            </a:lvl7pPr>
            <a:lvl8pPr marL="3199582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876" y="3092451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5590" y="2182814"/>
            <a:ext cx="5748336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2" indent="0">
              <a:buNone/>
              <a:defRPr sz="2000" b="1"/>
            </a:lvl2pPr>
            <a:lvl3pPr marL="914166" indent="0">
              <a:buNone/>
              <a:defRPr sz="1800" b="1"/>
            </a:lvl3pPr>
            <a:lvl4pPr marL="1371248" indent="0">
              <a:buNone/>
              <a:defRPr sz="1600" b="1"/>
            </a:lvl4pPr>
            <a:lvl5pPr marL="1828331" indent="0">
              <a:buNone/>
              <a:defRPr sz="1600" b="1"/>
            </a:lvl5pPr>
            <a:lvl6pPr marL="2285417" indent="0">
              <a:buNone/>
              <a:defRPr sz="1600" b="1"/>
            </a:lvl6pPr>
            <a:lvl7pPr marL="2742497" indent="0">
              <a:buNone/>
              <a:defRPr sz="1600" b="1"/>
            </a:lvl7pPr>
            <a:lvl8pPr marL="3199582" indent="0">
              <a:buNone/>
              <a:defRPr sz="1600" b="1"/>
            </a:lvl8pPr>
            <a:lvl9pPr marL="3656665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5590" y="3092451"/>
            <a:ext cx="5748336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91854A-CED4-4070-BB59-3CBFB0E879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lIns="91415" tIns="45708" rIns="91415" bIns="45708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E37BBB-84A1-483A-A335-4CAE6544D1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E62C47-9BAA-4220-A2E5-68C43A70AB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82" y="388946"/>
            <a:ext cx="4278313" cy="1652587"/>
          </a:xfrm>
          <a:prstGeom prst="rect">
            <a:avLst/>
          </a:prstGeom>
        </p:spPr>
        <p:txBody>
          <a:bodyPr lIns="91415" tIns="45708" rIns="91415" bIns="45708"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4763" y="388939"/>
            <a:ext cx="7269163" cy="8323263"/>
          </a:xfrm>
        </p:spPr>
        <p:txBody>
          <a:bodyPr/>
          <a:lstStyle>
            <a:lvl1pPr>
              <a:defRPr sz="31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882" y="2041526"/>
            <a:ext cx="4278313" cy="6670674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100"/>
            </a:lvl2pPr>
            <a:lvl3pPr marL="914166" indent="0">
              <a:buNone/>
              <a:defRPr sz="1000"/>
            </a:lvl3pPr>
            <a:lvl4pPr marL="1371248" indent="0">
              <a:buNone/>
              <a:defRPr sz="900"/>
            </a:lvl4pPr>
            <a:lvl5pPr marL="1828331" indent="0">
              <a:buNone/>
              <a:defRPr sz="900"/>
            </a:lvl5pPr>
            <a:lvl6pPr marL="2285417" indent="0">
              <a:buNone/>
              <a:defRPr sz="900"/>
            </a:lvl6pPr>
            <a:lvl7pPr marL="2742497" indent="0">
              <a:buNone/>
              <a:defRPr sz="900"/>
            </a:lvl7pPr>
            <a:lvl8pPr marL="3199582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8F641-6620-40EC-8851-D9694F8A5C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532" y="6827839"/>
            <a:ext cx="7802563" cy="806450"/>
          </a:xfrm>
          <a:prstGeom prst="rect">
            <a:avLst/>
          </a:prstGeom>
        </p:spPr>
        <p:txBody>
          <a:bodyPr lIns="91415" tIns="45708" rIns="91415" bIns="45708"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532" y="871538"/>
            <a:ext cx="7802563" cy="5851526"/>
          </a:xfrm>
        </p:spPr>
        <p:txBody>
          <a:bodyPr/>
          <a:lstStyle>
            <a:lvl1pPr marL="0" indent="0">
              <a:buNone/>
              <a:defRPr sz="3100"/>
            </a:lvl1pPr>
            <a:lvl2pPr marL="457082" indent="0">
              <a:buNone/>
              <a:defRPr sz="2800"/>
            </a:lvl2pPr>
            <a:lvl3pPr marL="914166" indent="0">
              <a:buNone/>
              <a:defRPr sz="2400"/>
            </a:lvl3pPr>
            <a:lvl4pPr marL="1371248" indent="0">
              <a:buNone/>
              <a:defRPr sz="2000"/>
            </a:lvl4pPr>
            <a:lvl5pPr marL="1828331" indent="0">
              <a:buNone/>
              <a:defRPr sz="2000"/>
            </a:lvl5pPr>
            <a:lvl6pPr marL="2285417" indent="0">
              <a:buNone/>
              <a:defRPr sz="2000"/>
            </a:lvl6pPr>
            <a:lvl7pPr marL="2742497" indent="0">
              <a:buNone/>
              <a:defRPr sz="2000"/>
            </a:lvl7pPr>
            <a:lvl8pPr marL="3199582" indent="0">
              <a:buNone/>
              <a:defRPr sz="2000"/>
            </a:lvl8pPr>
            <a:lvl9pPr marL="3656665" indent="0">
              <a:buNone/>
              <a:defRPr sz="2000"/>
            </a:lvl9pPr>
          </a:lstStyle>
          <a:p>
            <a:pPr lvl="0"/>
            <a:endParaRPr lang="ru-RU" noProof="0" smtClean="0">
              <a:sym typeface="Helvetica Neue Light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532" y="7634290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082" indent="0">
              <a:buNone/>
              <a:defRPr sz="1100"/>
            </a:lvl2pPr>
            <a:lvl3pPr marL="914166" indent="0">
              <a:buNone/>
              <a:defRPr sz="1000"/>
            </a:lvl3pPr>
            <a:lvl4pPr marL="1371248" indent="0">
              <a:buNone/>
              <a:defRPr sz="900"/>
            </a:lvl4pPr>
            <a:lvl5pPr marL="1828331" indent="0">
              <a:buNone/>
              <a:defRPr sz="900"/>
            </a:lvl5pPr>
            <a:lvl6pPr marL="2285417" indent="0">
              <a:buNone/>
              <a:defRPr sz="900"/>
            </a:lvl6pPr>
            <a:lvl7pPr marL="2742497" indent="0">
              <a:buNone/>
              <a:defRPr sz="900"/>
            </a:lvl7pPr>
            <a:lvl8pPr marL="3199582" indent="0">
              <a:buNone/>
              <a:defRPr sz="900"/>
            </a:lvl8pPr>
            <a:lvl9pPr marL="3656665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188DE-E786-4911-8DED-18BA020B48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6" y="390525"/>
            <a:ext cx="11703050" cy="1625600"/>
          </a:xfrm>
          <a:prstGeom prst="rect">
            <a:avLst/>
          </a:prstGeom>
        </p:spPr>
        <p:txBody>
          <a:bodyPr lIns="91415" tIns="45708" rIns="91415" bIns="45708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C8A278-899E-4175-80C8-C6B1BF0E94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59914" y="390531"/>
            <a:ext cx="2935287" cy="8423275"/>
          </a:xfrm>
          <a:prstGeom prst="rect">
            <a:avLst/>
          </a:prstGeom>
        </p:spPr>
        <p:txBody>
          <a:bodyPr vert="eaVert" lIns="91415" tIns="45708" rIns="91415" bIns="45708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50881" y="390531"/>
            <a:ext cx="8656639" cy="8423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BB92F-C8DD-48A6-AFDA-1DD7D05978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A01216-6A68-49AB-9414-40CE1C4190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D1F623-6D6B-4AD2-8408-436EFA66F8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7560ED-92E1-480D-9DB7-A930B7B65A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432A5-97D2-46F3-950A-C2EF7FD1E2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363D53-1515-4A17-BED0-F59C143C5B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9340D-BD25-4493-A3F3-C82B033F96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EB0ABC-598A-451C-A700-2231B1B61A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2AE77A-65A9-4DE5-B8AD-3F9C93FC02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3EC7A-051A-4B48-950F-20FF7F6E34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Helvetica Neue Light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4A8D6-39CF-41F4-B5B8-90CA182D4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42C56-FE04-419E-8128-D8CA845F51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48800" y="2276475"/>
            <a:ext cx="2946400" cy="65373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276475"/>
            <a:ext cx="8686800" cy="6537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E8C4D4-F82D-4567-BDDD-A0B4D7E1AE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92EF2F-2D56-4628-A9CF-7344E76531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6C1395-048E-4C46-8EE5-E732D9F36C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Box 1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4FE38F-128E-4F10-8E49-2CEF8142E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8037C9-1D08-4285-ACE3-EA57D005A8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45089-B680-4DB2-B70F-C43C3F221A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3289300"/>
            <a:ext cx="3397250" cy="551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59250" y="3289300"/>
            <a:ext cx="3397250" cy="5511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BCEC0-81C0-4A62-AB9B-1FA7EEE296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8F4F3-840C-4D4F-B4F9-2AA69178C4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1AD0AD-787E-4DFF-A468-BED2F651C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640244-0C24-4382-BD2C-67853EF744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31543-0EAA-4ED9-B313-22554E60E4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Helvetica Neue Light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9CB46-86A0-4900-8D08-981ADFD442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8328CD-E7A2-4D86-8294-2549AC2F48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48800" y="1079500"/>
            <a:ext cx="2946400" cy="77216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079500"/>
            <a:ext cx="8686800" cy="77216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BFBCA-782F-4531-A179-6F10B2BAF4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5A068D9-CD23-4F47-9A26-12A6FF393A0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Helvetica Neue Light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1EBDD-3348-463C-856F-8CF00B1D24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8CE07C-4AED-4028-9B57-012FA6D860C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B0B896-0524-41D0-AEF5-E610FEFB4348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951548B-C9CC-4E5B-B920-AE7A71EA72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1C9A80E-E7D1-40BC-B6B2-198EE2A8555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8DFC63-BB93-4DAF-8A51-69B266683A4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2B444F9-595F-4000-9D73-3AF9BE59083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FE1ED5-4F4C-451F-A330-0BDE4566B0F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Helvetica Neue Light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106BD5-8C2E-4C15-95C6-2458F1AAB5B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CF96730-CEA5-4465-9E8B-A1830DD2B92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48800" y="2276475"/>
            <a:ext cx="2946400" cy="65246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276475"/>
            <a:ext cx="8686800" cy="65246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55E619-5AD6-4727-B13E-1B725429DF3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4A052C-A192-4291-9607-FA9EF5C435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69B3A9-8CF0-47FF-BF00-5A9FB85E634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0FA7849-1426-407A-8EAD-DA0E7953EB56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D6993D-6A68-4B90-80AE-4D89139F85C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004300" y="1079500"/>
            <a:ext cx="1619250" cy="7734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0775950" y="1079500"/>
            <a:ext cx="1619250" cy="7734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6E1FCE-F754-4398-9592-679E99D0EC3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754A28-4C35-4DF3-8426-F374CFACE29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58175B4-08BE-4085-A674-9DF79A47A6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9DA7F7-F4B8-403C-AE47-BAF1B8CA708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A12CBD-D600-4FEF-939E-E7203E07F24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Helvetica Neue Light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BE9A84-BD49-4C9D-B998-9D41B2D1BBC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CB6FAD-095C-47BF-A7A8-1192588D832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48800" y="1079500"/>
            <a:ext cx="2946400" cy="7734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1079500"/>
            <a:ext cx="8686800" cy="7734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9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1668C-6593-4569-875E-502E235A65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59913" y="390525"/>
            <a:ext cx="2935287" cy="842327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56638" cy="8423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91F053-FD1F-4B86-A34E-87FB4F3CEA0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9381CB-A028-48DF-9F8B-12B38BFECC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BAE39-6447-499E-86F8-48CFF04CA9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9DD481-A825-4EC4-9A61-54A050F8CC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9DA340-A1AC-44A7-A97A-73B02C0C760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7B96CE-FFDB-46E8-9173-D2A058680B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804F9B-4245-4DB7-A3BA-124F67278C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Box 1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3544A-F3E0-41E9-A3E6-0F2589DA1C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52276F-DDF6-45BB-A830-83BEE4575F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9EF9A5-4E05-4593-BE1E-9C39F767C4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Helvetica Neue Light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9E3AFD-9ED0-4080-A988-6E6D63EDAE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300C1C-5A87-42A9-8574-59F2B1003F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48800" y="2276475"/>
            <a:ext cx="2946400" cy="65373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276475"/>
            <a:ext cx="8686800" cy="6537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708345-DDB3-42B0-9C8D-3DF6C07925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0B70A-F94D-44D8-BF40-E6AC6C2091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1B9507-14F6-4B77-9688-D3527BA9A2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78ED18-6E2D-4E22-AB1A-682B20DDA0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004300" y="1079500"/>
            <a:ext cx="1619250" cy="7734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0775950" y="1079500"/>
            <a:ext cx="1619250" cy="7734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12AA00-9DAC-4D26-A12A-F278D146C1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7BF2A-89D5-4BE5-973D-2E3BA81B60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 Box 1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38DD03-7A20-48FB-87E5-3F1B356190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02213-BD3D-4BD5-A1D1-1BD68A9CB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43EA72-760F-476D-9766-D23CA4E292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F3E28-FC5F-4D03-94ED-D557179C61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Helvetica Neue Light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AD542-250B-4EA6-AA1F-2B21498DC6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01BEFA-9894-4761-BB40-49C53EC72F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59913" y="390525"/>
            <a:ext cx="2935287" cy="842327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56638" cy="8423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662DD3-82BF-43C4-853B-5C96F7F92F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26C684-B655-4738-89AE-A3D27FA90B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94EF0B-C84A-400D-BEE6-34088ADA0F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47A37D-EFCA-4080-BE14-B2CB365E2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529F31-0EE2-41BF-A887-B6431AE0B9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Box 1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6721B4-2D41-4339-943F-04CA4D351E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C2E9AD-8493-40D7-BC16-5CF1EFB769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01AE02-17BA-45CF-A6AE-F0207C493C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4ED356-9D54-4B87-8CDE-0B8BE21541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6F9C7-DB04-40FD-842D-8D169C95F4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Helvetica Neue Light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370F6-FEB3-496A-8800-2E420268BF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C7D03D-95C5-44A3-BFC6-F75EFAD614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48800" y="2276475"/>
            <a:ext cx="2946400" cy="65246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276475"/>
            <a:ext cx="8686800" cy="65246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6F70A-E52B-45DD-AA3C-4D5DC0455C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5360" y="3029940"/>
            <a:ext cx="11054080" cy="209070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0720" y="5527040"/>
            <a:ext cx="9103360" cy="249258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49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999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499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99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49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8999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499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1999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92EB4-EEDD-4401-8463-3045F36FCDEC}" type="datetimeFigureOut">
              <a:rPr lang="ru-RU"/>
              <a:pPr>
                <a:defRPr/>
              </a:pPr>
              <a:t>16.05.2014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AD265-2349-4C95-8FCF-5672FAC3AE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785B39-6C99-4115-869C-EF01B5FCFB30}" type="datetimeFigureOut">
              <a:rPr lang="ru-RU"/>
              <a:pPr>
                <a:defRPr/>
              </a:pPr>
              <a:t>16.05.2014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537FE5-8C41-4067-B4E1-536F0B0A0B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290" y="6267602"/>
            <a:ext cx="11054080" cy="1937173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290" y="4134003"/>
            <a:ext cx="11054080" cy="2133599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49995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9999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499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5999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4998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89998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4997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19997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CC769-E6B3-4236-B7E5-0FB85066322D}" type="datetimeFigureOut">
              <a:rPr lang="ru-RU"/>
              <a:pPr>
                <a:defRPr/>
              </a:pPr>
              <a:t>16.05.2014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3B342-F4EB-40D0-AD60-ECFD0E8D67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09FB75-5410-4685-BFD5-72F818EE31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25689" y="3237664"/>
            <a:ext cx="8213796" cy="915303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9356233" y="3237664"/>
            <a:ext cx="8213796" cy="915303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550F3-699A-465F-A12C-5EC35F14A08C}" type="datetimeFigureOut">
              <a:rPr lang="ru-RU"/>
              <a:pPr>
                <a:defRPr/>
              </a:pPr>
              <a:t>16.05.2014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C66AA-F65A-4CD5-AC81-A353CB540F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40" y="390596"/>
            <a:ext cx="1170432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240" y="2183272"/>
            <a:ext cx="5746045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9995" indent="0">
              <a:buNone/>
              <a:defRPr sz="2800" b="1"/>
            </a:lvl2pPr>
            <a:lvl3pPr marL="1299992" indent="0">
              <a:buNone/>
              <a:defRPr sz="2600" b="1"/>
            </a:lvl3pPr>
            <a:lvl4pPr marL="1949993" indent="0">
              <a:buNone/>
              <a:defRPr sz="2300" b="1"/>
            </a:lvl4pPr>
            <a:lvl5pPr marL="2599989" indent="0">
              <a:buNone/>
              <a:defRPr sz="2300" b="1"/>
            </a:lvl5pPr>
            <a:lvl6pPr marL="3249984" indent="0">
              <a:buNone/>
              <a:defRPr sz="2300" b="1"/>
            </a:lvl6pPr>
            <a:lvl7pPr marL="3899984" indent="0">
              <a:buNone/>
              <a:defRPr sz="2300" b="1"/>
            </a:lvl7pPr>
            <a:lvl8pPr marL="4549976" indent="0">
              <a:buNone/>
              <a:defRPr sz="2300" b="1"/>
            </a:lvl8pPr>
            <a:lvl9pPr marL="5199977" indent="0">
              <a:buNone/>
              <a:defRPr sz="2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240" y="3093155"/>
            <a:ext cx="5746045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6260" y="2183272"/>
            <a:ext cx="5748302" cy="909884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49995" indent="0">
              <a:buNone/>
              <a:defRPr sz="2800" b="1"/>
            </a:lvl2pPr>
            <a:lvl3pPr marL="1299992" indent="0">
              <a:buNone/>
              <a:defRPr sz="2600" b="1"/>
            </a:lvl3pPr>
            <a:lvl4pPr marL="1949993" indent="0">
              <a:buNone/>
              <a:defRPr sz="2300" b="1"/>
            </a:lvl4pPr>
            <a:lvl5pPr marL="2599989" indent="0">
              <a:buNone/>
              <a:defRPr sz="2300" b="1"/>
            </a:lvl5pPr>
            <a:lvl6pPr marL="3249984" indent="0">
              <a:buNone/>
              <a:defRPr sz="2300" b="1"/>
            </a:lvl6pPr>
            <a:lvl7pPr marL="3899984" indent="0">
              <a:buNone/>
              <a:defRPr sz="2300" b="1"/>
            </a:lvl7pPr>
            <a:lvl8pPr marL="4549976" indent="0">
              <a:buNone/>
              <a:defRPr sz="2300" b="1"/>
            </a:lvl8pPr>
            <a:lvl9pPr marL="5199977" indent="0">
              <a:buNone/>
              <a:defRPr sz="23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6260" y="3093155"/>
            <a:ext cx="5748302" cy="5619610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C4D4AC-5E87-4192-9735-ADAE83F6820B}" type="datetimeFigureOut">
              <a:rPr lang="ru-RU"/>
              <a:pPr>
                <a:defRPr/>
              </a:pPr>
              <a:t>16.05.2014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ED33A-2A6B-41BD-ADAE-2A09E03993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17ACE6-E521-42F5-A7EF-57A5D5660548}" type="datetimeFigureOut">
              <a:rPr lang="ru-RU"/>
              <a:pPr>
                <a:defRPr/>
              </a:pPr>
              <a:t>16.05.2014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7C606-EE6A-4F97-989D-0AD3214AE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B4B5D-5283-4A30-ABD8-907F34BFF215}" type="datetimeFigureOut">
              <a:rPr lang="ru-RU"/>
              <a:pPr>
                <a:defRPr/>
              </a:pPr>
              <a:t>16.05.2014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76215B-46EF-4D00-B54E-602FAE84F6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243" y="388338"/>
            <a:ext cx="4278490" cy="1652693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4516" y="388349"/>
            <a:ext cx="7270044" cy="832442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243" y="2041033"/>
            <a:ext cx="4278490" cy="6671734"/>
          </a:xfrm>
        </p:spPr>
        <p:txBody>
          <a:bodyPr/>
          <a:lstStyle>
            <a:lvl1pPr marL="0" indent="0">
              <a:buNone/>
              <a:defRPr sz="2000"/>
            </a:lvl1pPr>
            <a:lvl2pPr marL="649995" indent="0">
              <a:buNone/>
              <a:defRPr sz="1700"/>
            </a:lvl2pPr>
            <a:lvl3pPr marL="1299992" indent="0">
              <a:buNone/>
              <a:defRPr sz="1400"/>
            </a:lvl3pPr>
            <a:lvl4pPr marL="1949993" indent="0">
              <a:buNone/>
              <a:defRPr sz="1300"/>
            </a:lvl4pPr>
            <a:lvl5pPr marL="2599989" indent="0">
              <a:buNone/>
              <a:defRPr sz="1300"/>
            </a:lvl5pPr>
            <a:lvl6pPr marL="3249984" indent="0">
              <a:buNone/>
              <a:defRPr sz="1300"/>
            </a:lvl6pPr>
            <a:lvl7pPr marL="3899984" indent="0">
              <a:buNone/>
              <a:defRPr sz="1300"/>
            </a:lvl7pPr>
            <a:lvl8pPr marL="4549976" indent="0">
              <a:buNone/>
              <a:defRPr sz="1300"/>
            </a:lvl8pPr>
            <a:lvl9pPr marL="5199977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366D6-2B14-4E26-BA94-A7171733E012}" type="datetimeFigureOut">
              <a:rPr lang="ru-RU"/>
              <a:pPr>
                <a:defRPr/>
              </a:pPr>
              <a:t>16.05.2014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B2DF3-164F-4594-83B4-6CA6EC67C91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032" y="6827520"/>
            <a:ext cx="7802880" cy="806027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032" y="871502"/>
            <a:ext cx="7802880" cy="5852160"/>
          </a:xfrm>
        </p:spPr>
        <p:txBody>
          <a:bodyPr rtlCol="0">
            <a:normAutofit/>
          </a:bodyPr>
          <a:lstStyle>
            <a:lvl1pPr marL="0" indent="0">
              <a:buNone/>
              <a:defRPr sz="4600"/>
            </a:lvl1pPr>
            <a:lvl2pPr marL="649995" indent="0">
              <a:buNone/>
              <a:defRPr sz="4000"/>
            </a:lvl2pPr>
            <a:lvl3pPr marL="1299992" indent="0">
              <a:buNone/>
              <a:defRPr sz="3400"/>
            </a:lvl3pPr>
            <a:lvl4pPr marL="1949993" indent="0">
              <a:buNone/>
              <a:defRPr sz="2800"/>
            </a:lvl4pPr>
            <a:lvl5pPr marL="2599989" indent="0">
              <a:buNone/>
              <a:defRPr sz="2800"/>
            </a:lvl5pPr>
            <a:lvl6pPr marL="3249984" indent="0">
              <a:buNone/>
              <a:defRPr sz="2800"/>
            </a:lvl6pPr>
            <a:lvl7pPr marL="3899984" indent="0">
              <a:buNone/>
              <a:defRPr sz="2800"/>
            </a:lvl7pPr>
            <a:lvl8pPr marL="4549976" indent="0">
              <a:buNone/>
              <a:defRPr sz="2800"/>
            </a:lvl8pPr>
            <a:lvl9pPr marL="5199977" indent="0">
              <a:buNone/>
              <a:defRPr sz="28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032" y="7633547"/>
            <a:ext cx="7802880" cy="1144693"/>
          </a:xfrm>
        </p:spPr>
        <p:txBody>
          <a:bodyPr/>
          <a:lstStyle>
            <a:lvl1pPr marL="0" indent="0">
              <a:buNone/>
              <a:defRPr sz="2000"/>
            </a:lvl1pPr>
            <a:lvl2pPr marL="649995" indent="0">
              <a:buNone/>
              <a:defRPr sz="1700"/>
            </a:lvl2pPr>
            <a:lvl3pPr marL="1299992" indent="0">
              <a:buNone/>
              <a:defRPr sz="1400"/>
            </a:lvl3pPr>
            <a:lvl4pPr marL="1949993" indent="0">
              <a:buNone/>
              <a:defRPr sz="1300"/>
            </a:lvl4pPr>
            <a:lvl5pPr marL="2599989" indent="0">
              <a:buNone/>
              <a:defRPr sz="1300"/>
            </a:lvl5pPr>
            <a:lvl6pPr marL="3249984" indent="0">
              <a:buNone/>
              <a:defRPr sz="1300"/>
            </a:lvl6pPr>
            <a:lvl7pPr marL="3899984" indent="0">
              <a:buNone/>
              <a:defRPr sz="1300"/>
            </a:lvl7pPr>
            <a:lvl8pPr marL="4549976" indent="0">
              <a:buNone/>
              <a:defRPr sz="1300"/>
            </a:lvl8pPr>
            <a:lvl9pPr marL="5199977" indent="0">
              <a:buNone/>
              <a:defRPr sz="13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43145-40EB-446C-8F9D-0ED8E1C982D9}" type="datetimeFigureOut">
              <a:rPr lang="ru-RU"/>
              <a:pPr>
                <a:defRPr/>
              </a:pPr>
              <a:t>16.05.2014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6A326-DCC6-419A-A9F6-5C1205CF63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5C4BD-A0F2-4E4D-B30F-59F0472DD699}" type="datetimeFigureOut">
              <a:rPr lang="ru-RU"/>
              <a:pPr>
                <a:defRPr/>
              </a:pPr>
              <a:t>16.05.2014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7976C2-E429-49C4-AE5C-20038B9787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3408943" y="555424"/>
            <a:ext cx="4161084" cy="1183527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25689" y="555424"/>
            <a:ext cx="12266507" cy="1183527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29CFA3-F7A3-496B-9FA5-FFD5E7FB674C}" type="datetimeFigureOut">
              <a:rPr lang="ru-RU"/>
              <a:pPr>
                <a:defRPr/>
              </a:pPr>
              <a:t>16.05.2014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23A4A8-B1E5-4619-B962-79CF9A6B5F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40FB76-375E-4AF7-961E-CBED86D808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D3C48-8440-4FD9-B807-68F0F5C884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A4168-7F88-4CAC-8263-328C16EFA9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751AD4-7775-4196-BCD1-43A2D37BA8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3174D-C13B-4308-A2D1-79BD5BA905A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172514-5F7C-442D-9B39-E4CCC93335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6C7F77-0622-40D7-8E93-866448DD0F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EDB1D-52E3-4D81-865B-0E872A40F6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C755C-2CB6-4187-ABD5-D547691C51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Helvetica Neue Light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52D1C-2F7F-4FB4-8BF8-1115801374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18246D-DA33-4FC5-A2D1-04E245B226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48800" y="2276475"/>
            <a:ext cx="2946400" cy="65373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276475"/>
            <a:ext cx="8686800" cy="6537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7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0CC4B-9156-41DB-AECD-EBF71C0D3F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E692F-4DEF-43E5-8A47-3D29E3EE8F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Helvetica Neue Light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5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B395C-6C6C-448D-A0D6-2AD15E2B92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3B046B-D984-4651-A80B-EAEE7FE9F3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D31F51-8C16-4278-BAF9-2B1CC7AA66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004300" y="1079500"/>
            <a:ext cx="1619250" cy="7734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0775950" y="1079500"/>
            <a:ext cx="1619250" cy="77343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A7343C-0BC3-4393-8009-3A7FCF0110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8857BB-7AC5-4B78-8FE1-37998331D4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DD15B9-F837-4F33-A4BB-A2CC55E8AE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B2C745-D7CA-4256-9E8C-FA9A5DEF2B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82A8C-EAB1-45D6-8DA2-E6A6255A35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Helvetica Neue Light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B0703-03CD-44EB-9B03-F0169512C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75187B-7638-4C70-9300-4BB7A5FBFE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59913" y="390525"/>
            <a:ext cx="2935287" cy="842327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56638" cy="84232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Text Box 16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D9F932-4391-4E9A-ABAE-E300C38814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0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027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3317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2" name="Line 3"/>
          <p:cNvSpPr>
            <a:spLocks noChangeShapeType="1"/>
          </p:cNvSpPr>
          <p:nvPr/>
        </p:nvSpPr>
        <p:spPr bwMode="auto">
          <a:xfrm flipH="1">
            <a:off x="177800" y="25400"/>
            <a:ext cx="0" cy="9698038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>
              <a:defRPr/>
            </a:pPr>
            <a:endParaRPr lang="ru-RU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sp>
        <p:nvSpPr>
          <p:cNvPr id="16388" name="Line 4"/>
          <p:cNvSpPr>
            <a:spLocks noChangeShapeType="1"/>
          </p:cNvSpPr>
          <p:nvPr/>
        </p:nvSpPr>
        <p:spPr bwMode="auto">
          <a:xfrm>
            <a:off x="177800" y="6445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>
              <a:defRPr/>
            </a:pPr>
            <a:endParaRPr lang="ru-RU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>
            <a:off x="177800" y="92424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>
              <a:defRPr/>
            </a:pPr>
            <a:endParaRPr lang="ru-RU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sp>
        <p:nvSpPr>
          <p:cNvPr id="16390" name="Line 6"/>
          <p:cNvSpPr>
            <a:spLocks noChangeShapeType="1"/>
          </p:cNvSpPr>
          <p:nvPr/>
        </p:nvSpPr>
        <p:spPr bwMode="auto">
          <a:xfrm flipH="1">
            <a:off x="12825413" y="25400"/>
            <a:ext cx="1587" cy="970280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>
              <a:defRPr/>
            </a:pPr>
            <a:endParaRPr lang="ru-RU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grpSp>
        <p:nvGrpSpPr>
          <p:cNvPr id="1032" name="Group 14"/>
          <p:cNvGrpSpPr>
            <a:grpSpLocks/>
          </p:cNvGrpSpPr>
          <p:nvPr/>
        </p:nvGrpSpPr>
        <p:grpSpPr bwMode="auto">
          <a:xfrm>
            <a:off x="330200" y="279400"/>
            <a:ext cx="1358900" cy="192088"/>
            <a:chOff x="0" y="0"/>
            <a:chExt cx="856" cy="121"/>
          </a:xfrm>
        </p:grpSpPr>
        <p:sp>
          <p:nvSpPr>
            <p:cNvPr id="16391" name="Freeform 7"/>
            <p:cNvSpPr>
              <a:spLocks/>
            </p:cNvSpPr>
            <p:nvPr/>
          </p:nvSpPr>
          <p:spPr bwMode="auto">
            <a:xfrm>
              <a:off x="0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lang="ru-RU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  <p:sp>
          <p:nvSpPr>
            <p:cNvPr id="3" name="Freeform 8"/>
            <p:cNvSpPr>
              <a:spLocks/>
            </p:cNvSpPr>
            <p:nvPr/>
          </p:nvSpPr>
          <p:spPr bwMode="auto">
            <a:xfrm>
              <a:off x="129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lang="ru-RU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  <p:sp>
          <p:nvSpPr>
            <p:cNvPr id="16393" name="Freeform 9"/>
            <p:cNvSpPr>
              <a:spLocks/>
            </p:cNvSpPr>
            <p:nvPr/>
          </p:nvSpPr>
          <p:spPr bwMode="auto">
            <a:xfrm>
              <a:off x="258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lang="ru-RU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  <p:sp>
          <p:nvSpPr>
            <p:cNvPr id="16394" name="Freeform 10"/>
            <p:cNvSpPr>
              <a:spLocks/>
            </p:cNvSpPr>
            <p:nvPr/>
          </p:nvSpPr>
          <p:spPr bwMode="auto">
            <a:xfrm>
              <a:off x="387" y="0"/>
              <a:ext cx="81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lang="ru-RU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  <p:sp>
          <p:nvSpPr>
            <p:cNvPr id="16395" name="Freeform 11"/>
            <p:cNvSpPr>
              <a:spLocks/>
            </p:cNvSpPr>
            <p:nvPr/>
          </p:nvSpPr>
          <p:spPr bwMode="auto">
            <a:xfrm>
              <a:off x="517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lang="ru-RU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  <p:sp>
          <p:nvSpPr>
            <p:cNvPr id="16396" name="Freeform 12"/>
            <p:cNvSpPr>
              <a:spLocks/>
            </p:cNvSpPr>
            <p:nvPr/>
          </p:nvSpPr>
          <p:spPr bwMode="auto">
            <a:xfrm>
              <a:off x="646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lang="ru-RU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  <p:sp>
          <p:nvSpPr>
            <p:cNvPr id="16397" name="Freeform 13"/>
            <p:cNvSpPr>
              <a:spLocks/>
            </p:cNvSpPr>
            <p:nvPr/>
          </p:nvSpPr>
          <p:spPr bwMode="auto">
            <a:xfrm>
              <a:off x="775" y="0"/>
              <a:ext cx="81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lang="ru-RU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</p:grpSp>
      <p:sp>
        <p:nvSpPr>
          <p:cNvPr id="16399" name="Text Box 15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1066800" algn="l"/>
              </a:tabLst>
              <a:defRPr sz="2400" b="1">
                <a:solidFill>
                  <a:srgbClr val="BC3272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</a:lstStyle>
          <a:p>
            <a:pPr>
              <a:defRPr/>
            </a:pPr>
            <a:fld id="{E73EC794-71DF-4F38-A379-51E3BD0C61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6400" name="Line 16"/>
          <p:cNvSpPr>
            <a:spLocks noChangeShapeType="1"/>
          </p:cNvSpPr>
          <p:nvPr/>
        </p:nvSpPr>
        <p:spPr bwMode="auto">
          <a:xfrm>
            <a:off x="177800" y="5673725"/>
            <a:ext cx="98298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>
              <a:defRPr/>
            </a:pPr>
            <a:endParaRPr lang="ru-RU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sp>
        <p:nvSpPr>
          <p:cNvPr id="16401" name="Line 17"/>
          <p:cNvSpPr>
            <a:spLocks noChangeShapeType="1"/>
          </p:cNvSpPr>
          <p:nvPr/>
        </p:nvSpPr>
        <p:spPr bwMode="auto">
          <a:xfrm flipH="1">
            <a:off x="10006013" y="647700"/>
            <a:ext cx="0" cy="859790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>
              <a:defRPr/>
            </a:pPr>
            <a:endParaRPr lang="ru-RU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sp>
        <p:nvSpPr>
          <p:cNvPr id="16402" name="Line 18"/>
          <p:cNvSpPr>
            <a:spLocks noChangeShapeType="1"/>
          </p:cNvSpPr>
          <p:nvPr/>
        </p:nvSpPr>
        <p:spPr bwMode="auto">
          <a:xfrm flipH="1">
            <a:off x="6729413" y="2857500"/>
            <a:ext cx="0" cy="281940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>
              <a:defRPr/>
            </a:pPr>
            <a:endParaRPr lang="ru-RU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sp>
        <p:nvSpPr>
          <p:cNvPr id="16403" name="Line 19"/>
          <p:cNvSpPr>
            <a:spLocks noChangeShapeType="1"/>
          </p:cNvSpPr>
          <p:nvPr/>
        </p:nvSpPr>
        <p:spPr bwMode="auto">
          <a:xfrm flipH="1">
            <a:off x="3452813" y="2857500"/>
            <a:ext cx="0" cy="638810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>
              <a:defRPr/>
            </a:pPr>
            <a:endParaRPr lang="ru-RU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sp>
        <p:nvSpPr>
          <p:cNvPr id="16404" name="Line 20"/>
          <p:cNvSpPr>
            <a:spLocks noChangeShapeType="1"/>
          </p:cNvSpPr>
          <p:nvPr/>
        </p:nvSpPr>
        <p:spPr bwMode="auto">
          <a:xfrm>
            <a:off x="177800" y="2854325"/>
            <a:ext cx="98298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>
              <a:defRPr/>
            </a:pPr>
            <a:endParaRPr lang="ru-RU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25" r:id="rId1"/>
    <p:sldLayoutId id="2147484726" r:id="rId2"/>
    <p:sldLayoutId id="2147484727" r:id="rId3"/>
    <p:sldLayoutId id="2147484728" r:id="rId4"/>
    <p:sldLayoutId id="2147484729" r:id="rId5"/>
    <p:sldLayoutId id="2147484730" r:id="rId6"/>
    <p:sldLayoutId id="2147484731" r:id="rId7"/>
    <p:sldLayoutId id="2147484732" r:id="rId8"/>
    <p:sldLayoutId id="2147484733" r:id="rId9"/>
    <p:sldLayoutId id="2147484734" r:id="rId10"/>
    <p:sldLayoutId id="214748473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+mj-lt"/>
          <a:ea typeface="+mj-ea"/>
          <a:cs typeface="+mj-cs"/>
          <a:sym typeface="Helvetica Neue Light" pitchFamily="1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444500" indent="-444500" algn="l" rtl="0" eaLnBrk="0" fontAlgn="base" hangingPunct="0">
        <a:spcBef>
          <a:spcPts val="2600"/>
        </a:spcBef>
        <a:spcAft>
          <a:spcPct val="0"/>
        </a:spcAft>
        <a:buSzPct val="12400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1pPr>
      <a:lvl2pPr marL="889000" indent="-444500" algn="l" rtl="0" eaLnBrk="0" fontAlgn="base" hangingPunct="0">
        <a:spcBef>
          <a:spcPts val="2600"/>
        </a:spcBef>
        <a:spcAft>
          <a:spcPct val="0"/>
        </a:spcAft>
        <a:buSzPct val="124000"/>
        <a:buChar char="•"/>
        <a:defRPr sz="26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2pPr>
      <a:lvl3pPr marL="1333500" indent="-444500" algn="l" rtl="0" eaLnBrk="0" fontAlgn="base" hangingPunct="0">
        <a:spcBef>
          <a:spcPts val="2600"/>
        </a:spcBef>
        <a:spcAft>
          <a:spcPct val="0"/>
        </a:spcAft>
        <a:buSzPct val="12400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3pPr>
      <a:lvl4pPr marL="1778000" indent="-444500" algn="l" rtl="0" eaLnBrk="0" fontAlgn="base" hangingPunct="0">
        <a:spcBef>
          <a:spcPts val="2600"/>
        </a:spcBef>
        <a:spcAft>
          <a:spcPct val="0"/>
        </a:spcAft>
        <a:buSzPct val="12400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4pPr>
      <a:lvl5pPr marL="2222500" indent="-444500" algn="l" rtl="0" eaLnBrk="0" fontAlgn="base" hangingPunct="0">
        <a:spcBef>
          <a:spcPts val="2600"/>
        </a:spcBef>
        <a:spcAft>
          <a:spcPct val="0"/>
        </a:spcAft>
        <a:buSzPct val="12400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5pPr>
      <a:lvl6pPr marL="2679700" indent="-444500" algn="l" rtl="0" fontAlgn="base">
        <a:spcBef>
          <a:spcPts val="2600"/>
        </a:spcBef>
        <a:spcAft>
          <a:spcPct val="0"/>
        </a:spcAft>
        <a:buSzPct val="12400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6pPr>
      <a:lvl7pPr marL="3136900" indent="-444500" algn="l" rtl="0" fontAlgn="base">
        <a:spcBef>
          <a:spcPts val="2600"/>
        </a:spcBef>
        <a:spcAft>
          <a:spcPct val="0"/>
        </a:spcAft>
        <a:buSzPct val="12400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7pPr>
      <a:lvl8pPr marL="3594100" indent="-444500" algn="l" rtl="0" fontAlgn="base">
        <a:spcBef>
          <a:spcPts val="2600"/>
        </a:spcBef>
        <a:spcAft>
          <a:spcPct val="0"/>
        </a:spcAft>
        <a:buSzPct val="12400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8pPr>
      <a:lvl9pPr marL="4051300" indent="-444500" algn="l" rtl="0" fontAlgn="base">
        <a:spcBef>
          <a:spcPts val="2600"/>
        </a:spcBef>
        <a:spcAft>
          <a:spcPct val="0"/>
        </a:spcAft>
        <a:buSzPct val="124000"/>
        <a:buChar char="•"/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 bwMode="auto">
          <a:xfrm>
            <a:off x="650875" y="390525"/>
            <a:ext cx="1170305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9999" tIns="65000" rIns="129999" bIns="6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43" name="Текст 2"/>
          <p:cNvSpPr>
            <a:spLocks noGrp="1"/>
          </p:cNvSpPr>
          <p:nvPr>
            <p:ph type="body" idx="1"/>
          </p:nvPr>
        </p:nvSpPr>
        <p:spPr bwMode="auto">
          <a:xfrm>
            <a:off x="650875" y="2276475"/>
            <a:ext cx="11703050" cy="643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9999" tIns="65000" rIns="129999" bIns="6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50875" y="9040813"/>
            <a:ext cx="3033713" cy="519112"/>
          </a:xfrm>
          <a:prstGeom prst="rect">
            <a:avLst/>
          </a:prstGeom>
        </p:spPr>
        <p:txBody>
          <a:bodyPr vert="horz" wrap="square" lIns="129999" tIns="65000" rIns="129999" bIns="65000" numCol="1" anchor="ctr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rgbClr val="898989"/>
                </a:solidFill>
                <a:latin typeface="Helvetica Neue Light"/>
                <a:ea typeface="ヒラギノ角ゴ ProN W3"/>
              </a:defRPr>
            </a:lvl1pPr>
          </a:lstStyle>
          <a:p>
            <a:pPr>
              <a:defRPr/>
            </a:pPr>
            <a:fld id="{E6A37BCB-587E-4981-825D-B8084838C65A}" type="datetimeFigureOut">
              <a:rPr lang="ru-RU"/>
              <a:pPr>
                <a:defRPr/>
              </a:pPr>
              <a:t>16.05.2014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443413" y="9040813"/>
            <a:ext cx="4117975" cy="519112"/>
          </a:xfrm>
          <a:prstGeom prst="rect">
            <a:avLst/>
          </a:prstGeom>
        </p:spPr>
        <p:txBody>
          <a:bodyPr vert="horz" lIns="129999" tIns="65000" rIns="129999" bIns="65000" rtlCol="0" anchor="ctr"/>
          <a:lstStyle>
            <a:lvl1pPr algn="ctr">
              <a:defRPr sz="1700">
                <a:solidFill>
                  <a:prstClr val="black">
                    <a:tint val="75000"/>
                  </a:prstClr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320213" y="9040813"/>
            <a:ext cx="3033712" cy="519112"/>
          </a:xfrm>
          <a:prstGeom prst="rect">
            <a:avLst/>
          </a:prstGeom>
        </p:spPr>
        <p:txBody>
          <a:bodyPr vert="horz" wrap="square" lIns="129999" tIns="65000" rIns="129999" bIns="65000" numCol="1" anchor="ctr" anchorCtr="0" compatLnSpc="1">
            <a:prstTxWarp prst="textNoShape">
              <a:avLst/>
            </a:prstTxWarp>
          </a:bodyPr>
          <a:lstStyle>
            <a:lvl1pPr algn="r">
              <a:defRPr sz="1700">
                <a:solidFill>
                  <a:srgbClr val="898989"/>
                </a:solidFill>
                <a:ea typeface="ヒラギノ角ゴ ProN W3"/>
              </a:defRPr>
            </a:lvl1pPr>
          </a:lstStyle>
          <a:p>
            <a:pPr>
              <a:defRPr/>
            </a:pPr>
            <a:fld id="{500E5068-AEE1-4CD9-B38E-374B7AD2D7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12" r:id="rId1"/>
    <p:sldLayoutId id="2147484913" r:id="rId2"/>
    <p:sldLayoutId id="2147484914" r:id="rId3"/>
    <p:sldLayoutId id="2147484915" r:id="rId4"/>
    <p:sldLayoutId id="2147484916" r:id="rId5"/>
    <p:sldLayoutId id="2147484917" r:id="rId6"/>
    <p:sldLayoutId id="2147484918" r:id="rId7"/>
    <p:sldLayoutId id="2147484919" r:id="rId8"/>
    <p:sldLayoutId id="2147484920" r:id="rId9"/>
    <p:sldLayoutId id="2147484921" r:id="rId10"/>
    <p:sldLayoutId id="2147484922" r:id="rId11"/>
  </p:sldLayoutIdLst>
  <p:hf hdr="0" ftr="0" dt="0"/>
  <p:txStyles>
    <p:titleStyle>
      <a:lvl1pPr algn="ctr" defTabSz="1298575" rtl="0" eaLnBrk="0" fontAlgn="base" hangingPunct="0">
        <a:spcBef>
          <a:spcPct val="0"/>
        </a:spcBef>
        <a:spcAft>
          <a:spcPct val="0"/>
        </a:spcAft>
        <a:defRPr sz="63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1298575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2pPr>
      <a:lvl3pPr algn="ctr" defTabSz="1298575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3pPr>
      <a:lvl4pPr algn="ctr" defTabSz="1298575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4pPr>
      <a:lvl5pPr algn="ctr" defTabSz="1298575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5pPr>
      <a:lvl6pPr marL="457200" algn="ctr" defTabSz="1298575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6pPr>
      <a:lvl7pPr marL="914400" algn="ctr" defTabSz="1298575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7pPr>
      <a:lvl8pPr marL="1371600" algn="ctr" defTabSz="1298575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8pPr>
      <a:lvl9pPr marL="1828800" algn="ctr" defTabSz="1298575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9pPr>
    </p:titleStyle>
    <p:bodyStyle>
      <a:lvl1pPr marL="487363" indent="-487363" algn="l" defTabSz="12985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1055688" indent="-404813" algn="l" defTabSz="12985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624013" indent="-323850" algn="l" defTabSz="12985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2274888" indent="-323850" algn="l" defTabSz="12985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924175" indent="-323850" algn="l" defTabSz="12985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3574986" indent="-324997" algn="l" defTabSz="129999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4981" indent="-324997" algn="l" defTabSz="129999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4980" indent="-324997" algn="l" defTabSz="129999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4973" indent="-324997" algn="l" defTabSz="129999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999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9995" algn="l" defTabSz="12999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9992" algn="l" defTabSz="12999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9993" algn="l" defTabSz="12999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9989" algn="l" defTabSz="12999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9984" algn="l" defTabSz="12999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99984" algn="l" defTabSz="12999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49976" algn="l" defTabSz="12999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99977" algn="l" defTabSz="12999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1"/>
          <p:cNvSpPr>
            <a:spLocks/>
          </p:cNvSpPr>
          <p:nvPr/>
        </p:nvSpPr>
        <p:spPr bwMode="auto">
          <a:xfrm>
            <a:off x="266700" y="2946400"/>
            <a:ext cx="12471400" cy="6210300"/>
          </a:xfrm>
          <a:prstGeom prst="rect">
            <a:avLst/>
          </a:prstGeom>
          <a:solidFill>
            <a:srgbClr val="B62786"/>
          </a:soli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defRPr/>
            </a:pPr>
            <a:endParaRPr lang="ru-RU">
              <a:latin typeface="Helvetica Neue Light"/>
              <a:ea typeface="ヒラギノ角ゴ ProN W3"/>
            </a:endParaRP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0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1268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3317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73061" name="Line 4"/>
          <p:cNvSpPr>
            <a:spLocks noChangeShapeType="1"/>
          </p:cNvSpPr>
          <p:nvPr/>
        </p:nvSpPr>
        <p:spPr bwMode="auto">
          <a:xfrm flipH="1">
            <a:off x="177800" y="25400"/>
            <a:ext cx="0" cy="9698038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/>
              <a:ea typeface="ヒラギノ角ゴ ProN W3"/>
            </a:endParaRPr>
          </a:p>
        </p:txBody>
      </p:sp>
      <p:sp>
        <p:nvSpPr>
          <p:cNvPr id="173062" name="Line 5"/>
          <p:cNvSpPr>
            <a:spLocks noChangeShapeType="1"/>
          </p:cNvSpPr>
          <p:nvPr/>
        </p:nvSpPr>
        <p:spPr bwMode="auto">
          <a:xfrm>
            <a:off x="177800" y="6445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/>
              <a:ea typeface="ヒラギノ角ゴ ProN W3"/>
            </a:endParaRPr>
          </a:p>
        </p:txBody>
      </p:sp>
      <p:sp>
        <p:nvSpPr>
          <p:cNvPr id="173063" name="Line 6"/>
          <p:cNvSpPr>
            <a:spLocks noChangeShapeType="1"/>
          </p:cNvSpPr>
          <p:nvPr/>
        </p:nvSpPr>
        <p:spPr bwMode="auto">
          <a:xfrm>
            <a:off x="177800" y="92424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/>
              <a:ea typeface="ヒラギノ角ゴ ProN W3"/>
            </a:endParaRPr>
          </a:p>
        </p:txBody>
      </p:sp>
      <p:sp>
        <p:nvSpPr>
          <p:cNvPr id="173064" name="Line 7"/>
          <p:cNvSpPr>
            <a:spLocks noChangeShapeType="1"/>
          </p:cNvSpPr>
          <p:nvPr/>
        </p:nvSpPr>
        <p:spPr bwMode="auto">
          <a:xfrm flipH="1">
            <a:off x="12825413" y="25400"/>
            <a:ext cx="1587" cy="970280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/>
              <a:ea typeface="ヒラギノ角ゴ ProN W3"/>
            </a:endParaRPr>
          </a:p>
        </p:txBody>
      </p:sp>
      <p:sp>
        <p:nvSpPr>
          <p:cNvPr id="173065" name="Line 8"/>
          <p:cNvSpPr>
            <a:spLocks noChangeShapeType="1"/>
          </p:cNvSpPr>
          <p:nvPr/>
        </p:nvSpPr>
        <p:spPr bwMode="auto">
          <a:xfrm>
            <a:off x="177800" y="28543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/>
              <a:ea typeface="ヒラギノ角ゴ ProN W3"/>
            </a:endParaRPr>
          </a:p>
        </p:txBody>
      </p:sp>
      <p:grpSp>
        <p:nvGrpSpPr>
          <p:cNvPr id="11274" name="Group 16"/>
          <p:cNvGrpSpPr>
            <a:grpSpLocks/>
          </p:cNvGrpSpPr>
          <p:nvPr/>
        </p:nvGrpSpPr>
        <p:grpSpPr bwMode="auto">
          <a:xfrm>
            <a:off x="330200" y="279400"/>
            <a:ext cx="1358900" cy="192088"/>
            <a:chOff x="0" y="0"/>
            <a:chExt cx="856" cy="121"/>
          </a:xfrm>
        </p:grpSpPr>
        <p:sp>
          <p:nvSpPr>
            <p:cNvPr id="173069" name="Freeform 9"/>
            <p:cNvSpPr>
              <a:spLocks/>
            </p:cNvSpPr>
            <p:nvPr/>
          </p:nvSpPr>
          <p:spPr bwMode="auto">
            <a:xfrm>
              <a:off x="0" y="0"/>
              <a:ext cx="80" cy="121"/>
            </a:xfrm>
            <a:custGeom>
              <a:avLst/>
              <a:gdLst>
                <a:gd name="T0" fmla="*/ 40 w 21600"/>
                <a:gd name="T1" fmla="*/ 121 h 21600"/>
                <a:gd name="T2" fmla="*/ 80 w 21600"/>
                <a:gd name="T3" fmla="*/ 86 h 21600"/>
                <a:gd name="T4" fmla="*/ 80 w 21600"/>
                <a:gd name="T5" fmla="*/ 55 h 21600"/>
                <a:gd name="T6" fmla="*/ 49 w 21600"/>
                <a:gd name="T7" fmla="*/ 86 h 21600"/>
                <a:gd name="T8" fmla="*/ 49 w 21600"/>
                <a:gd name="T9" fmla="*/ 0 h 21600"/>
                <a:gd name="T10" fmla="*/ 31 w 21600"/>
                <a:gd name="T11" fmla="*/ 0 h 21600"/>
                <a:gd name="T12" fmla="*/ 31 w 21600"/>
                <a:gd name="T13" fmla="*/ 86 h 21600"/>
                <a:gd name="T14" fmla="*/ 0 w 21600"/>
                <a:gd name="T15" fmla="*/ 55 h 21600"/>
                <a:gd name="T16" fmla="*/ 0 w 21600"/>
                <a:gd name="T17" fmla="*/ 86 h 21600"/>
                <a:gd name="T18" fmla="*/ 40 w 21600"/>
                <a:gd name="T19" fmla="*/ 121 h 21600"/>
                <a:gd name="T20" fmla="*/ 40 w 21600"/>
                <a:gd name="T21" fmla="*/ 12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/>
                <a:ea typeface="ヒラギノ角ゴ ProN W3"/>
              </a:endParaRPr>
            </a:p>
          </p:txBody>
        </p:sp>
        <p:sp>
          <p:nvSpPr>
            <p:cNvPr id="173070" name="Freeform 10"/>
            <p:cNvSpPr>
              <a:spLocks/>
            </p:cNvSpPr>
            <p:nvPr/>
          </p:nvSpPr>
          <p:spPr bwMode="auto">
            <a:xfrm>
              <a:off x="129" y="0"/>
              <a:ext cx="80" cy="121"/>
            </a:xfrm>
            <a:custGeom>
              <a:avLst/>
              <a:gdLst>
                <a:gd name="T0" fmla="*/ 40 w 21600"/>
                <a:gd name="T1" fmla="*/ 121 h 21600"/>
                <a:gd name="T2" fmla="*/ 80 w 21600"/>
                <a:gd name="T3" fmla="*/ 86 h 21600"/>
                <a:gd name="T4" fmla="*/ 80 w 21600"/>
                <a:gd name="T5" fmla="*/ 55 h 21600"/>
                <a:gd name="T6" fmla="*/ 49 w 21600"/>
                <a:gd name="T7" fmla="*/ 86 h 21600"/>
                <a:gd name="T8" fmla="*/ 49 w 21600"/>
                <a:gd name="T9" fmla="*/ 0 h 21600"/>
                <a:gd name="T10" fmla="*/ 31 w 21600"/>
                <a:gd name="T11" fmla="*/ 0 h 21600"/>
                <a:gd name="T12" fmla="*/ 31 w 21600"/>
                <a:gd name="T13" fmla="*/ 86 h 21600"/>
                <a:gd name="T14" fmla="*/ 0 w 21600"/>
                <a:gd name="T15" fmla="*/ 55 h 21600"/>
                <a:gd name="T16" fmla="*/ 0 w 21600"/>
                <a:gd name="T17" fmla="*/ 86 h 21600"/>
                <a:gd name="T18" fmla="*/ 40 w 21600"/>
                <a:gd name="T19" fmla="*/ 121 h 21600"/>
                <a:gd name="T20" fmla="*/ 40 w 21600"/>
                <a:gd name="T21" fmla="*/ 12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/>
                <a:ea typeface="ヒラギノ角ゴ ProN W3"/>
              </a:endParaRPr>
            </a:p>
          </p:txBody>
        </p:sp>
        <p:sp>
          <p:nvSpPr>
            <p:cNvPr id="173071" name="Freeform 11"/>
            <p:cNvSpPr>
              <a:spLocks/>
            </p:cNvSpPr>
            <p:nvPr/>
          </p:nvSpPr>
          <p:spPr bwMode="auto">
            <a:xfrm>
              <a:off x="258" y="0"/>
              <a:ext cx="80" cy="121"/>
            </a:xfrm>
            <a:custGeom>
              <a:avLst/>
              <a:gdLst>
                <a:gd name="T0" fmla="*/ 40 w 21600"/>
                <a:gd name="T1" fmla="*/ 121 h 21600"/>
                <a:gd name="T2" fmla="*/ 80 w 21600"/>
                <a:gd name="T3" fmla="*/ 86 h 21600"/>
                <a:gd name="T4" fmla="*/ 80 w 21600"/>
                <a:gd name="T5" fmla="*/ 55 h 21600"/>
                <a:gd name="T6" fmla="*/ 49 w 21600"/>
                <a:gd name="T7" fmla="*/ 86 h 21600"/>
                <a:gd name="T8" fmla="*/ 49 w 21600"/>
                <a:gd name="T9" fmla="*/ 0 h 21600"/>
                <a:gd name="T10" fmla="*/ 31 w 21600"/>
                <a:gd name="T11" fmla="*/ 0 h 21600"/>
                <a:gd name="T12" fmla="*/ 31 w 21600"/>
                <a:gd name="T13" fmla="*/ 86 h 21600"/>
                <a:gd name="T14" fmla="*/ 0 w 21600"/>
                <a:gd name="T15" fmla="*/ 55 h 21600"/>
                <a:gd name="T16" fmla="*/ 0 w 21600"/>
                <a:gd name="T17" fmla="*/ 86 h 21600"/>
                <a:gd name="T18" fmla="*/ 40 w 21600"/>
                <a:gd name="T19" fmla="*/ 121 h 21600"/>
                <a:gd name="T20" fmla="*/ 40 w 21600"/>
                <a:gd name="T21" fmla="*/ 12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/>
                <a:ea typeface="ヒラギノ角ゴ ProN W3"/>
              </a:endParaRPr>
            </a:p>
          </p:txBody>
        </p:sp>
        <p:sp>
          <p:nvSpPr>
            <p:cNvPr id="173072" name="Freeform 12"/>
            <p:cNvSpPr>
              <a:spLocks/>
            </p:cNvSpPr>
            <p:nvPr/>
          </p:nvSpPr>
          <p:spPr bwMode="auto">
            <a:xfrm>
              <a:off x="387" y="0"/>
              <a:ext cx="81" cy="121"/>
            </a:xfrm>
            <a:custGeom>
              <a:avLst/>
              <a:gdLst>
                <a:gd name="T0" fmla="*/ 41 w 21600"/>
                <a:gd name="T1" fmla="*/ 121 h 21600"/>
                <a:gd name="T2" fmla="*/ 81 w 21600"/>
                <a:gd name="T3" fmla="*/ 86 h 21600"/>
                <a:gd name="T4" fmla="*/ 81 w 21600"/>
                <a:gd name="T5" fmla="*/ 55 h 21600"/>
                <a:gd name="T6" fmla="*/ 50 w 21600"/>
                <a:gd name="T7" fmla="*/ 86 h 21600"/>
                <a:gd name="T8" fmla="*/ 50 w 21600"/>
                <a:gd name="T9" fmla="*/ 0 h 21600"/>
                <a:gd name="T10" fmla="*/ 31 w 21600"/>
                <a:gd name="T11" fmla="*/ 0 h 21600"/>
                <a:gd name="T12" fmla="*/ 31 w 21600"/>
                <a:gd name="T13" fmla="*/ 86 h 21600"/>
                <a:gd name="T14" fmla="*/ 0 w 21600"/>
                <a:gd name="T15" fmla="*/ 55 h 21600"/>
                <a:gd name="T16" fmla="*/ 0 w 21600"/>
                <a:gd name="T17" fmla="*/ 86 h 21600"/>
                <a:gd name="T18" fmla="*/ 41 w 21600"/>
                <a:gd name="T19" fmla="*/ 121 h 21600"/>
                <a:gd name="T20" fmla="*/ 41 w 21600"/>
                <a:gd name="T21" fmla="*/ 12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/>
                <a:ea typeface="ヒラギノ角ゴ ProN W3"/>
              </a:endParaRPr>
            </a:p>
          </p:txBody>
        </p:sp>
        <p:sp>
          <p:nvSpPr>
            <p:cNvPr id="173073" name="Freeform 13"/>
            <p:cNvSpPr>
              <a:spLocks/>
            </p:cNvSpPr>
            <p:nvPr/>
          </p:nvSpPr>
          <p:spPr bwMode="auto">
            <a:xfrm>
              <a:off x="517" y="0"/>
              <a:ext cx="80" cy="121"/>
            </a:xfrm>
            <a:custGeom>
              <a:avLst/>
              <a:gdLst>
                <a:gd name="T0" fmla="*/ 40 w 21600"/>
                <a:gd name="T1" fmla="*/ 121 h 21600"/>
                <a:gd name="T2" fmla="*/ 80 w 21600"/>
                <a:gd name="T3" fmla="*/ 86 h 21600"/>
                <a:gd name="T4" fmla="*/ 80 w 21600"/>
                <a:gd name="T5" fmla="*/ 55 h 21600"/>
                <a:gd name="T6" fmla="*/ 49 w 21600"/>
                <a:gd name="T7" fmla="*/ 86 h 21600"/>
                <a:gd name="T8" fmla="*/ 49 w 21600"/>
                <a:gd name="T9" fmla="*/ 0 h 21600"/>
                <a:gd name="T10" fmla="*/ 31 w 21600"/>
                <a:gd name="T11" fmla="*/ 0 h 21600"/>
                <a:gd name="T12" fmla="*/ 31 w 21600"/>
                <a:gd name="T13" fmla="*/ 86 h 21600"/>
                <a:gd name="T14" fmla="*/ 0 w 21600"/>
                <a:gd name="T15" fmla="*/ 55 h 21600"/>
                <a:gd name="T16" fmla="*/ 0 w 21600"/>
                <a:gd name="T17" fmla="*/ 86 h 21600"/>
                <a:gd name="T18" fmla="*/ 40 w 21600"/>
                <a:gd name="T19" fmla="*/ 121 h 21600"/>
                <a:gd name="T20" fmla="*/ 40 w 21600"/>
                <a:gd name="T21" fmla="*/ 12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/>
                <a:ea typeface="ヒラギノ角ゴ ProN W3"/>
              </a:endParaRPr>
            </a:p>
          </p:txBody>
        </p:sp>
        <p:sp>
          <p:nvSpPr>
            <p:cNvPr id="173074" name="Freeform 14"/>
            <p:cNvSpPr>
              <a:spLocks/>
            </p:cNvSpPr>
            <p:nvPr/>
          </p:nvSpPr>
          <p:spPr bwMode="auto">
            <a:xfrm>
              <a:off x="646" y="0"/>
              <a:ext cx="80" cy="121"/>
            </a:xfrm>
            <a:custGeom>
              <a:avLst/>
              <a:gdLst>
                <a:gd name="T0" fmla="*/ 40 w 21600"/>
                <a:gd name="T1" fmla="*/ 121 h 21600"/>
                <a:gd name="T2" fmla="*/ 80 w 21600"/>
                <a:gd name="T3" fmla="*/ 86 h 21600"/>
                <a:gd name="T4" fmla="*/ 80 w 21600"/>
                <a:gd name="T5" fmla="*/ 55 h 21600"/>
                <a:gd name="T6" fmla="*/ 49 w 21600"/>
                <a:gd name="T7" fmla="*/ 86 h 21600"/>
                <a:gd name="T8" fmla="*/ 49 w 21600"/>
                <a:gd name="T9" fmla="*/ 0 h 21600"/>
                <a:gd name="T10" fmla="*/ 31 w 21600"/>
                <a:gd name="T11" fmla="*/ 0 h 21600"/>
                <a:gd name="T12" fmla="*/ 31 w 21600"/>
                <a:gd name="T13" fmla="*/ 86 h 21600"/>
                <a:gd name="T14" fmla="*/ 0 w 21600"/>
                <a:gd name="T15" fmla="*/ 55 h 21600"/>
                <a:gd name="T16" fmla="*/ 0 w 21600"/>
                <a:gd name="T17" fmla="*/ 86 h 21600"/>
                <a:gd name="T18" fmla="*/ 40 w 21600"/>
                <a:gd name="T19" fmla="*/ 121 h 21600"/>
                <a:gd name="T20" fmla="*/ 40 w 21600"/>
                <a:gd name="T21" fmla="*/ 12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/>
                <a:ea typeface="ヒラギノ角ゴ ProN W3"/>
              </a:endParaRPr>
            </a:p>
          </p:txBody>
        </p:sp>
        <p:sp>
          <p:nvSpPr>
            <p:cNvPr id="173075" name="Freeform 15"/>
            <p:cNvSpPr>
              <a:spLocks/>
            </p:cNvSpPr>
            <p:nvPr/>
          </p:nvSpPr>
          <p:spPr bwMode="auto">
            <a:xfrm>
              <a:off x="775" y="0"/>
              <a:ext cx="81" cy="121"/>
            </a:xfrm>
            <a:custGeom>
              <a:avLst/>
              <a:gdLst>
                <a:gd name="T0" fmla="*/ 41 w 21600"/>
                <a:gd name="T1" fmla="*/ 121 h 21600"/>
                <a:gd name="T2" fmla="*/ 81 w 21600"/>
                <a:gd name="T3" fmla="*/ 86 h 21600"/>
                <a:gd name="T4" fmla="*/ 81 w 21600"/>
                <a:gd name="T5" fmla="*/ 55 h 21600"/>
                <a:gd name="T6" fmla="*/ 50 w 21600"/>
                <a:gd name="T7" fmla="*/ 86 h 21600"/>
                <a:gd name="T8" fmla="*/ 50 w 21600"/>
                <a:gd name="T9" fmla="*/ 0 h 21600"/>
                <a:gd name="T10" fmla="*/ 31 w 21600"/>
                <a:gd name="T11" fmla="*/ 0 h 21600"/>
                <a:gd name="T12" fmla="*/ 31 w 21600"/>
                <a:gd name="T13" fmla="*/ 86 h 21600"/>
                <a:gd name="T14" fmla="*/ 0 w 21600"/>
                <a:gd name="T15" fmla="*/ 55 h 21600"/>
                <a:gd name="T16" fmla="*/ 0 w 21600"/>
                <a:gd name="T17" fmla="*/ 86 h 21600"/>
                <a:gd name="T18" fmla="*/ 41 w 21600"/>
                <a:gd name="T19" fmla="*/ 121 h 21600"/>
                <a:gd name="T20" fmla="*/ 41 w 21600"/>
                <a:gd name="T21" fmla="*/ 12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/>
                <a:ea typeface="ヒラギノ角ゴ ProN W3"/>
              </a:endParaRPr>
            </a:p>
          </p:txBody>
        </p:sp>
      </p:grpSp>
      <p:sp>
        <p:nvSpPr>
          <p:cNvPr id="14353" name="Text Box 17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400" b="1">
                <a:solidFill>
                  <a:srgbClr val="BC3272"/>
                </a:solidFill>
                <a:latin typeface="Helvetica Neue" pitchFamily="1" charset="0"/>
                <a:ea typeface="ヒラギノ角ゴ ProN W3"/>
                <a:sym typeface="Helvetica Neue" pitchFamily="1" charset="0"/>
              </a:defRPr>
            </a:lvl1pPr>
          </a:lstStyle>
          <a:p>
            <a:pPr>
              <a:defRPr/>
            </a:pPr>
            <a:fld id="{70B21EBF-5971-4E09-9251-ACE77919BF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276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289300"/>
            <a:ext cx="11785600" cy="551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pitchFamily="1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24" r:id="rId1"/>
    <p:sldLayoutId id="2147484825" r:id="rId2"/>
    <p:sldLayoutId id="2147484826" r:id="rId3"/>
    <p:sldLayoutId id="2147484827" r:id="rId4"/>
    <p:sldLayoutId id="2147484828" r:id="rId5"/>
    <p:sldLayoutId id="2147484829" r:id="rId6"/>
    <p:sldLayoutId id="2147484830" r:id="rId7"/>
    <p:sldLayoutId id="2147484831" r:id="rId8"/>
    <p:sldLayoutId id="2147484832" r:id="rId9"/>
    <p:sldLayoutId id="2147484833" r:id="rId10"/>
    <p:sldLayoutId id="214748483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+mj-lt"/>
          <a:ea typeface="+mj-ea"/>
          <a:cs typeface="+mj-cs"/>
          <a:sym typeface="Helvetica Neue Light" pitchFamily="1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ts val="2600"/>
        </a:spcBef>
        <a:spcAft>
          <a:spcPct val="0"/>
        </a:spcAft>
        <a:buChar char="•"/>
        <a:defRPr sz="2800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1pPr>
      <a:lvl2pPr marL="742950" indent="-285750" algn="l" rtl="0" eaLnBrk="0" fontAlgn="base" hangingPunct="0">
        <a:spcBef>
          <a:spcPts val="2600"/>
        </a:spcBef>
        <a:spcAft>
          <a:spcPct val="0"/>
        </a:spcAft>
        <a:buChar char="–"/>
        <a:defRPr sz="2600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2pPr>
      <a:lvl3pPr marL="1143000" indent="-228600" algn="l" rtl="0" eaLnBrk="0" fontAlgn="base" hangingPunct="0">
        <a:spcBef>
          <a:spcPts val="26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3pPr>
      <a:lvl4pPr marL="1600200" indent="-228600" algn="l" rtl="0" eaLnBrk="0" fontAlgn="base" hangingPunct="0">
        <a:spcBef>
          <a:spcPts val="2600"/>
        </a:spcBef>
        <a:spcAft>
          <a:spcPct val="0"/>
        </a:spcAft>
        <a:buChar char="–"/>
        <a:defRPr sz="2200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4pPr>
      <a:lvl5pPr marL="2057400" indent="-228600" algn="l" rtl="0" eaLnBrk="0" fontAlgn="base" hangingPunct="0">
        <a:spcBef>
          <a:spcPts val="2600"/>
        </a:spcBef>
        <a:spcAft>
          <a:spcPct val="0"/>
        </a:spcAft>
        <a:buChar char="»"/>
        <a:defRPr sz="2200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5pPr>
      <a:lvl6pPr marL="457200" algn="l" rtl="0" fontAlgn="base">
        <a:spcBef>
          <a:spcPts val="2600"/>
        </a:spcBef>
        <a:spcAft>
          <a:spcPct val="0"/>
        </a:spcAft>
        <a:defRPr sz="22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6pPr>
      <a:lvl7pPr marL="914400" algn="l" rtl="0" fontAlgn="base">
        <a:spcBef>
          <a:spcPts val="2600"/>
        </a:spcBef>
        <a:spcAft>
          <a:spcPct val="0"/>
        </a:spcAft>
        <a:defRPr sz="22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7pPr>
      <a:lvl8pPr marL="1371600" algn="l" rtl="0" fontAlgn="base">
        <a:spcBef>
          <a:spcPts val="2600"/>
        </a:spcBef>
        <a:spcAft>
          <a:spcPct val="0"/>
        </a:spcAft>
        <a:defRPr sz="22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8pPr>
      <a:lvl9pPr marL="1828800" algn="l" rtl="0" fontAlgn="base">
        <a:spcBef>
          <a:spcPts val="2600"/>
        </a:spcBef>
        <a:spcAft>
          <a:spcPct val="0"/>
        </a:spcAft>
        <a:defRPr sz="22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/>
          </p:cNvSpPr>
          <p:nvPr/>
        </p:nvSpPr>
        <p:spPr bwMode="auto">
          <a:xfrm>
            <a:off x="266700" y="2946400"/>
            <a:ext cx="12471400" cy="6210300"/>
          </a:xfrm>
          <a:prstGeom prst="rect">
            <a:avLst/>
          </a:prstGeom>
          <a:solidFill>
            <a:srgbClr val="B62786"/>
          </a:solidFill>
          <a:ln>
            <a:noFill/>
          </a:ln>
          <a:extLst>
            <a:ext uri="{91240B29-F687-4F45-9708-019B960494DF}"/>
          </a:extLst>
        </p:spPr>
        <p:txBody>
          <a:bodyPr lIns="0" tIns="0" rIns="0" bIns="0"/>
          <a:lstStyle>
            <a:lvl1pPr>
              <a:defRPr sz="2800">
                <a:solidFill>
                  <a:srgbClr val="7F7F7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1pPr>
            <a:lvl2pPr marL="742950" indent="-285750">
              <a:defRPr sz="2800">
                <a:solidFill>
                  <a:srgbClr val="7F7F7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2pPr>
            <a:lvl3pPr marL="1143000" indent="-228600">
              <a:defRPr sz="2800">
                <a:solidFill>
                  <a:srgbClr val="7F7F7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3pPr>
            <a:lvl4pPr marL="1600200" indent="-228600">
              <a:defRPr sz="2800">
                <a:solidFill>
                  <a:srgbClr val="7F7F7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4pPr>
            <a:lvl5pPr marL="2057400" indent="-228600">
              <a:defRPr sz="2800">
                <a:solidFill>
                  <a:srgbClr val="7F7F7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7F7F7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7F7F7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7F7F7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7F7F7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9pPr>
          </a:lstStyle>
          <a:p>
            <a:pPr algn="ctr">
              <a:defRPr/>
            </a:pPr>
            <a:endParaRPr lang="ru-RU" smtClean="0"/>
          </a:p>
        </p:txBody>
      </p:sp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0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2292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3317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5365" name="Line 4"/>
          <p:cNvSpPr>
            <a:spLocks noChangeShapeType="1"/>
          </p:cNvSpPr>
          <p:nvPr/>
        </p:nvSpPr>
        <p:spPr bwMode="auto">
          <a:xfrm flipH="1">
            <a:off x="177800" y="25400"/>
            <a:ext cx="0" cy="9698038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defRPr/>
            </a:pPr>
            <a:endParaRPr lang="ru-RU">
              <a:latin typeface="Helvetica Neue Light" charset="0"/>
              <a:ea typeface="+mn-ea"/>
              <a:sym typeface="Helvetica Neue Light" charset="0"/>
            </a:endParaRPr>
          </a:p>
        </p:txBody>
      </p:sp>
      <p:sp>
        <p:nvSpPr>
          <p:cNvPr id="15366" name="Line 5"/>
          <p:cNvSpPr>
            <a:spLocks noChangeShapeType="1"/>
          </p:cNvSpPr>
          <p:nvPr/>
        </p:nvSpPr>
        <p:spPr bwMode="auto">
          <a:xfrm>
            <a:off x="177800" y="6445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defRPr/>
            </a:pPr>
            <a:endParaRPr lang="ru-RU">
              <a:latin typeface="Helvetica Neue Light" charset="0"/>
              <a:ea typeface="+mn-ea"/>
              <a:sym typeface="Helvetica Neue Light" charset="0"/>
            </a:endParaRPr>
          </a:p>
        </p:txBody>
      </p:sp>
      <p:sp>
        <p:nvSpPr>
          <p:cNvPr id="15367" name="Line 6"/>
          <p:cNvSpPr>
            <a:spLocks noChangeShapeType="1"/>
          </p:cNvSpPr>
          <p:nvPr/>
        </p:nvSpPr>
        <p:spPr bwMode="auto">
          <a:xfrm>
            <a:off x="177800" y="92424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defRPr/>
            </a:pPr>
            <a:endParaRPr lang="ru-RU">
              <a:latin typeface="Helvetica Neue Light" charset="0"/>
              <a:ea typeface="+mn-ea"/>
              <a:sym typeface="Helvetica Neue Light" charset="0"/>
            </a:endParaRPr>
          </a:p>
        </p:txBody>
      </p:sp>
      <p:sp>
        <p:nvSpPr>
          <p:cNvPr id="15368" name="Line 7"/>
          <p:cNvSpPr>
            <a:spLocks noChangeShapeType="1"/>
          </p:cNvSpPr>
          <p:nvPr/>
        </p:nvSpPr>
        <p:spPr bwMode="auto">
          <a:xfrm flipH="1">
            <a:off x="12825413" y="25400"/>
            <a:ext cx="1587" cy="970280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defRPr/>
            </a:pPr>
            <a:endParaRPr lang="ru-RU">
              <a:latin typeface="Helvetica Neue Light" charset="0"/>
              <a:ea typeface="+mn-ea"/>
              <a:sym typeface="Helvetica Neue Light" charset="0"/>
            </a:endParaRPr>
          </a:p>
        </p:txBody>
      </p:sp>
      <p:sp>
        <p:nvSpPr>
          <p:cNvPr id="15369" name="Line 8"/>
          <p:cNvSpPr>
            <a:spLocks noChangeShapeType="1"/>
          </p:cNvSpPr>
          <p:nvPr/>
        </p:nvSpPr>
        <p:spPr bwMode="auto">
          <a:xfrm>
            <a:off x="177800" y="28543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defRPr/>
            </a:pPr>
            <a:endParaRPr lang="ru-RU">
              <a:latin typeface="Helvetica Neue Light" charset="0"/>
              <a:ea typeface="+mn-ea"/>
              <a:sym typeface="Helvetica Neue Light" charset="0"/>
            </a:endParaRPr>
          </a:p>
        </p:txBody>
      </p:sp>
      <p:grpSp>
        <p:nvGrpSpPr>
          <p:cNvPr id="12298" name="Group 16"/>
          <p:cNvGrpSpPr>
            <a:grpSpLocks/>
          </p:cNvGrpSpPr>
          <p:nvPr/>
        </p:nvGrpSpPr>
        <p:grpSpPr bwMode="auto">
          <a:xfrm>
            <a:off x="330200" y="279400"/>
            <a:ext cx="1358900" cy="192088"/>
            <a:chOff x="0" y="0"/>
            <a:chExt cx="856" cy="121"/>
          </a:xfrm>
        </p:grpSpPr>
        <p:sp>
          <p:nvSpPr>
            <p:cNvPr id="15373" name="Freeform 9"/>
            <p:cNvSpPr>
              <a:spLocks/>
            </p:cNvSpPr>
            <p:nvPr/>
          </p:nvSpPr>
          <p:spPr bwMode="auto">
            <a:xfrm>
              <a:off x="0" y="0"/>
              <a:ext cx="80" cy="121"/>
            </a:xfrm>
            <a:custGeom>
              <a:avLst/>
              <a:gdLst>
                <a:gd name="T0" fmla="*/ 40 w 21600"/>
                <a:gd name="T1" fmla="*/ 121 h 21600"/>
                <a:gd name="T2" fmla="*/ 80 w 21600"/>
                <a:gd name="T3" fmla="*/ 86 h 21600"/>
                <a:gd name="T4" fmla="*/ 80 w 21600"/>
                <a:gd name="T5" fmla="*/ 55 h 21600"/>
                <a:gd name="T6" fmla="*/ 49 w 21600"/>
                <a:gd name="T7" fmla="*/ 86 h 21600"/>
                <a:gd name="T8" fmla="*/ 49 w 21600"/>
                <a:gd name="T9" fmla="*/ 0 h 21600"/>
                <a:gd name="T10" fmla="*/ 31 w 21600"/>
                <a:gd name="T11" fmla="*/ 0 h 21600"/>
                <a:gd name="T12" fmla="*/ 31 w 21600"/>
                <a:gd name="T13" fmla="*/ 86 h 21600"/>
                <a:gd name="T14" fmla="*/ 0 w 21600"/>
                <a:gd name="T15" fmla="*/ 55 h 21600"/>
                <a:gd name="T16" fmla="*/ 0 w 21600"/>
                <a:gd name="T17" fmla="*/ 86 h 21600"/>
                <a:gd name="T18" fmla="*/ 40 w 21600"/>
                <a:gd name="T19" fmla="*/ 121 h 21600"/>
                <a:gd name="T20" fmla="*/ 40 w 21600"/>
                <a:gd name="T21" fmla="*/ 12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eaLnBrk="0" hangingPunct="0">
                <a:defRPr/>
              </a:pPr>
              <a:endParaRPr lang="ru-RU">
                <a:latin typeface="Helvetica Neue Light" charset="0"/>
                <a:ea typeface="+mn-ea"/>
                <a:sym typeface="Helvetica Neue Light" charset="0"/>
              </a:endParaRPr>
            </a:p>
          </p:txBody>
        </p:sp>
        <p:sp>
          <p:nvSpPr>
            <p:cNvPr id="15374" name="Freeform 10"/>
            <p:cNvSpPr>
              <a:spLocks/>
            </p:cNvSpPr>
            <p:nvPr/>
          </p:nvSpPr>
          <p:spPr bwMode="auto">
            <a:xfrm>
              <a:off x="129" y="0"/>
              <a:ext cx="80" cy="121"/>
            </a:xfrm>
            <a:custGeom>
              <a:avLst/>
              <a:gdLst>
                <a:gd name="T0" fmla="*/ 40 w 21600"/>
                <a:gd name="T1" fmla="*/ 121 h 21600"/>
                <a:gd name="T2" fmla="*/ 80 w 21600"/>
                <a:gd name="T3" fmla="*/ 86 h 21600"/>
                <a:gd name="T4" fmla="*/ 80 w 21600"/>
                <a:gd name="T5" fmla="*/ 55 h 21600"/>
                <a:gd name="T6" fmla="*/ 49 w 21600"/>
                <a:gd name="T7" fmla="*/ 86 h 21600"/>
                <a:gd name="T8" fmla="*/ 49 w 21600"/>
                <a:gd name="T9" fmla="*/ 0 h 21600"/>
                <a:gd name="T10" fmla="*/ 31 w 21600"/>
                <a:gd name="T11" fmla="*/ 0 h 21600"/>
                <a:gd name="T12" fmla="*/ 31 w 21600"/>
                <a:gd name="T13" fmla="*/ 86 h 21600"/>
                <a:gd name="T14" fmla="*/ 0 w 21600"/>
                <a:gd name="T15" fmla="*/ 55 h 21600"/>
                <a:gd name="T16" fmla="*/ 0 w 21600"/>
                <a:gd name="T17" fmla="*/ 86 h 21600"/>
                <a:gd name="T18" fmla="*/ 40 w 21600"/>
                <a:gd name="T19" fmla="*/ 121 h 21600"/>
                <a:gd name="T20" fmla="*/ 40 w 21600"/>
                <a:gd name="T21" fmla="*/ 12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eaLnBrk="0" hangingPunct="0">
                <a:defRPr/>
              </a:pPr>
              <a:endParaRPr lang="ru-RU">
                <a:latin typeface="Helvetica Neue Light" charset="0"/>
                <a:ea typeface="+mn-ea"/>
                <a:sym typeface="Helvetica Neue Light" charset="0"/>
              </a:endParaRPr>
            </a:p>
          </p:txBody>
        </p:sp>
        <p:sp>
          <p:nvSpPr>
            <p:cNvPr id="15375" name="Freeform 11"/>
            <p:cNvSpPr>
              <a:spLocks/>
            </p:cNvSpPr>
            <p:nvPr/>
          </p:nvSpPr>
          <p:spPr bwMode="auto">
            <a:xfrm>
              <a:off x="258" y="0"/>
              <a:ext cx="80" cy="121"/>
            </a:xfrm>
            <a:custGeom>
              <a:avLst/>
              <a:gdLst>
                <a:gd name="T0" fmla="*/ 40 w 21600"/>
                <a:gd name="T1" fmla="*/ 121 h 21600"/>
                <a:gd name="T2" fmla="*/ 80 w 21600"/>
                <a:gd name="T3" fmla="*/ 86 h 21600"/>
                <a:gd name="T4" fmla="*/ 80 w 21600"/>
                <a:gd name="T5" fmla="*/ 55 h 21600"/>
                <a:gd name="T6" fmla="*/ 49 w 21600"/>
                <a:gd name="T7" fmla="*/ 86 h 21600"/>
                <a:gd name="T8" fmla="*/ 49 w 21600"/>
                <a:gd name="T9" fmla="*/ 0 h 21600"/>
                <a:gd name="T10" fmla="*/ 31 w 21600"/>
                <a:gd name="T11" fmla="*/ 0 h 21600"/>
                <a:gd name="T12" fmla="*/ 31 w 21600"/>
                <a:gd name="T13" fmla="*/ 86 h 21600"/>
                <a:gd name="T14" fmla="*/ 0 w 21600"/>
                <a:gd name="T15" fmla="*/ 55 h 21600"/>
                <a:gd name="T16" fmla="*/ 0 w 21600"/>
                <a:gd name="T17" fmla="*/ 86 h 21600"/>
                <a:gd name="T18" fmla="*/ 40 w 21600"/>
                <a:gd name="T19" fmla="*/ 121 h 21600"/>
                <a:gd name="T20" fmla="*/ 40 w 21600"/>
                <a:gd name="T21" fmla="*/ 12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eaLnBrk="0" hangingPunct="0">
                <a:defRPr/>
              </a:pPr>
              <a:endParaRPr lang="ru-RU">
                <a:latin typeface="Helvetica Neue Light" charset="0"/>
                <a:ea typeface="+mn-ea"/>
                <a:sym typeface="Helvetica Neue Light" charset="0"/>
              </a:endParaRPr>
            </a:p>
          </p:txBody>
        </p:sp>
        <p:sp>
          <p:nvSpPr>
            <p:cNvPr id="15376" name="Freeform 12"/>
            <p:cNvSpPr>
              <a:spLocks/>
            </p:cNvSpPr>
            <p:nvPr/>
          </p:nvSpPr>
          <p:spPr bwMode="auto">
            <a:xfrm>
              <a:off x="387" y="0"/>
              <a:ext cx="81" cy="121"/>
            </a:xfrm>
            <a:custGeom>
              <a:avLst/>
              <a:gdLst>
                <a:gd name="T0" fmla="*/ 41 w 21600"/>
                <a:gd name="T1" fmla="*/ 121 h 21600"/>
                <a:gd name="T2" fmla="*/ 81 w 21600"/>
                <a:gd name="T3" fmla="*/ 86 h 21600"/>
                <a:gd name="T4" fmla="*/ 81 w 21600"/>
                <a:gd name="T5" fmla="*/ 55 h 21600"/>
                <a:gd name="T6" fmla="*/ 50 w 21600"/>
                <a:gd name="T7" fmla="*/ 86 h 21600"/>
                <a:gd name="T8" fmla="*/ 50 w 21600"/>
                <a:gd name="T9" fmla="*/ 0 h 21600"/>
                <a:gd name="T10" fmla="*/ 31 w 21600"/>
                <a:gd name="T11" fmla="*/ 0 h 21600"/>
                <a:gd name="T12" fmla="*/ 31 w 21600"/>
                <a:gd name="T13" fmla="*/ 86 h 21600"/>
                <a:gd name="T14" fmla="*/ 0 w 21600"/>
                <a:gd name="T15" fmla="*/ 55 h 21600"/>
                <a:gd name="T16" fmla="*/ 0 w 21600"/>
                <a:gd name="T17" fmla="*/ 86 h 21600"/>
                <a:gd name="T18" fmla="*/ 41 w 21600"/>
                <a:gd name="T19" fmla="*/ 121 h 21600"/>
                <a:gd name="T20" fmla="*/ 41 w 21600"/>
                <a:gd name="T21" fmla="*/ 12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eaLnBrk="0" hangingPunct="0">
                <a:defRPr/>
              </a:pPr>
              <a:endParaRPr lang="ru-RU">
                <a:latin typeface="Helvetica Neue Light" charset="0"/>
                <a:ea typeface="+mn-ea"/>
                <a:sym typeface="Helvetica Neue Light" charset="0"/>
              </a:endParaRPr>
            </a:p>
          </p:txBody>
        </p:sp>
        <p:sp>
          <p:nvSpPr>
            <p:cNvPr id="15377" name="Freeform 13"/>
            <p:cNvSpPr>
              <a:spLocks/>
            </p:cNvSpPr>
            <p:nvPr/>
          </p:nvSpPr>
          <p:spPr bwMode="auto">
            <a:xfrm>
              <a:off x="517" y="0"/>
              <a:ext cx="80" cy="121"/>
            </a:xfrm>
            <a:custGeom>
              <a:avLst/>
              <a:gdLst>
                <a:gd name="T0" fmla="*/ 40 w 21600"/>
                <a:gd name="T1" fmla="*/ 121 h 21600"/>
                <a:gd name="T2" fmla="*/ 80 w 21600"/>
                <a:gd name="T3" fmla="*/ 86 h 21600"/>
                <a:gd name="T4" fmla="*/ 80 w 21600"/>
                <a:gd name="T5" fmla="*/ 55 h 21600"/>
                <a:gd name="T6" fmla="*/ 49 w 21600"/>
                <a:gd name="T7" fmla="*/ 86 h 21600"/>
                <a:gd name="T8" fmla="*/ 49 w 21600"/>
                <a:gd name="T9" fmla="*/ 0 h 21600"/>
                <a:gd name="T10" fmla="*/ 31 w 21600"/>
                <a:gd name="T11" fmla="*/ 0 h 21600"/>
                <a:gd name="T12" fmla="*/ 31 w 21600"/>
                <a:gd name="T13" fmla="*/ 86 h 21600"/>
                <a:gd name="T14" fmla="*/ 0 w 21600"/>
                <a:gd name="T15" fmla="*/ 55 h 21600"/>
                <a:gd name="T16" fmla="*/ 0 w 21600"/>
                <a:gd name="T17" fmla="*/ 86 h 21600"/>
                <a:gd name="T18" fmla="*/ 40 w 21600"/>
                <a:gd name="T19" fmla="*/ 121 h 21600"/>
                <a:gd name="T20" fmla="*/ 40 w 21600"/>
                <a:gd name="T21" fmla="*/ 12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eaLnBrk="0" hangingPunct="0">
                <a:defRPr/>
              </a:pPr>
              <a:endParaRPr lang="ru-RU">
                <a:latin typeface="Helvetica Neue Light" charset="0"/>
                <a:ea typeface="+mn-ea"/>
                <a:sym typeface="Helvetica Neue Light" charset="0"/>
              </a:endParaRPr>
            </a:p>
          </p:txBody>
        </p:sp>
        <p:sp>
          <p:nvSpPr>
            <p:cNvPr id="15378" name="Freeform 14"/>
            <p:cNvSpPr>
              <a:spLocks/>
            </p:cNvSpPr>
            <p:nvPr/>
          </p:nvSpPr>
          <p:spPr bwMode="auto">
            <a:xfrm>
              <a:off x="646" y="0"/>
              <a:ext cx="80" cy="121"/>
            </a:xfrm>
            <a:custGeom>
              <a:avLst/>
              <a:gdLst>
                <a:gd name="T0" fmla="*/ 40 w 21600"/>
                <a:gd name="T1" fmla="*/ 121 h 21600"/>
                <a:gd name="T2" fmla="*/ 80 w 21600"/>
                <a:gd name="T3" fmla="*/ 86 h 21600"/>
                <a:gd name="T4" fmla="*/ 80 w 21600"/>
                <a:gd name="T5" fmla="*/ 55 h 21600"/>
                <a:gd name="T6" fmla="*/ 49 w 21600"/>
                <a:gd name="T7" fmla="*/ 86 h 21600"/>
                <a:gd name="T8" fmla="*/ 49 w 21600"/>
                <a:gd name="T9" fmla="*/ 0 h 21600"/>
                <a:gd name="T10" fmla="*/ 31 w 21600"/>
                <a:gd name="T11" fmla="*/ 0 h 21600"/>
                <a:gd name="T12" fmla="*/ 31 w 21600"/>
                <a:gd name="T13" fmla="*/ 86 h 21600"/>
                <a:gd name="T14" fmla="*/ 0 w 21600"/>
                <a:gd name="T15" fmla="*/ 55 h 21600"/>
                <a:gd name="T16" fmla="*/ 0 w 21600"/>
                <a:gd name="T17" fmla="*/ 86 h 21600"/>
                <a:gd name="T18" fmla="*/ 40 w 21600"/>
                <a:gd name="T19" fmla="*/ 121 h 21600"/>
                <a:gd name="T20" fmla="*/ 40 w 21600"/>
                <a:gd name="T21" fmla="*/ 12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eaLnBrk="0" hangingPunct="0">
                <a:defRPr/>
              </a:pPr>
              <a:endParaRPr lang="ru-RU">
                <a:latin typeface="Helvetica Neue Light" charset="0"/>
                <a:ea typeface="+mn-ea"/>
                <a:sym typeface="Helvetica Neue Light" charset="0"/>
              </a:endParaRPr>
            </a:p>
          </p:txBody>
        </p:sp>
        <p:sp>
          <p:nvSpPr>
            <p:cNvPr id="15379" name="Freeform 15"/>
            <p:cNvSpPr>
              <a:spLocks/>
            </p:cNvSpPr>
            <p:nvPr/>
          </p:nvSpPr>
          <p:spPr bwMode="auto">
            <a:xfrm>
              <a:off x="775" y="0"/>
              <a:ext cx="81" cy="121"/>
            </a:xfrm>
            <a:custGeom>
              <a:avLst/>
              <a:gdLst>
                <a:gd name="T0" fmla="*/ 41 w 21600"/>
                <a:gd name="T1" fmla="*/ 121 h 21600"/>
                <a:gd name="T2" fmla="*/ 81 w 21600"/>
                <a:gd name="T3" fmla="*/ 86 h 21600"/>
                <a:gd name="T4" fmla="*/ 81 w 21600"/>
                <a:gd name="T5" fmla="*/ 55 h 21600"/>
                <a:gd name="T6" fmla="*/ 50 w 21600"/>
                <a:gd name="T7" fmla="*/ 86 h 21600"/>
                <a:gd name="T8" fmla="*/ 50 w 21600"/>
                <a:gd name="T9" fmla="*/ 0 h 21600"/>
                <a:gd name="T10" fmla="*/ 31 w 21600"/>
                <a:gd name="T11" fmla="*/ 0 h 21600"/>
                <a:gd name="T12" fmla="*/ 31 w 21600"/>
                <a:gd name="T13" fmla="*/ 86 h 21600"/>
                <a:gd name="T14" fmla="*/ 0 w 21600"/>
                <a:gd name="T15" fmla="*/ 55 h 21600"/>
                <a:gd name="T16" fmla="*/ 0 w 21600"/>
                <a:gd name="T17" fmla="*/ 86 h 21600"/>
                <a:gd name="T18" fmla="*/ 41 w 21600"/>
                <a:gd name="T19" fmla="*/ 121 h 21600"/>
                <a:gd name="T20" fmla="*/ 41 w 21600"/>
                <a:gd name="T21" fmla="*/ 12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eaLnBrk="0" hangingPunct="0">
                <a:defRPr/>
              </a:pPr>
              <a:endParaRPr lang="ru-RU">
                <a:latin typeface="Helvetica Neue Light" charset="0"/>
                <a:ea typeface="+mn-ea"/>
                <a:sym typeface="Helvetica Neue Light" charset="0"/>
              </a:endParaRPr>
            </a:p>
          </p:txBody>
        </p:sp>
      </p:grpSp>
      <p:sp>
        <p:nvSpPr>
          <p:cNvPr id="14353" name="Text Box 17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400" b="1">
                <a:solidFill>
                  <a:srgbClr val="BC3272"/>
                </a:solidFill>
                <a:latin typeface="Helvetica Neue" charset="0"/>
                <a:ea typeface="+mn-ea"/>
                <a:sym typeface="Helvetica Neue" charset="0"/>
              </a:defRPr>
            </a:lvl1pPr>
          </a:lstStyle>
          <a:p>
            <a:pPr>
              <a:defRPr/>
            </a:pPr>
            <a:fld id="{652C857D-BF7C-4E4B-948D-6405C5DE36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300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289300"/>
            <a:ext cx="11785600" cy="551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pitchFamily="1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35" r:id="rId1"/>
    <p:sldLayoutId id="2147484836" r:id="rId2"/>
    <p:sldLayoutId id="2147484837" r:id="rId3"/>
    <p:sldLayoutId id="2147484838" r:id="rId4"/>
    <p:sldLayoutId id="2147484839" r:id="rId5"/>
    <p:sldLayoutId id="2147484840" r:id="rId6"/>
    <p:sldLayoutId id="2147484841" r:id="rId7"/>
    <p:sldLayoutId id="2147484842" r:id="rId8"/>
    <p:sldLayoutId id="2147484843" r:id="rId9"/>
    <p:sldLayoutId id="2147484844" r:id="rId10"/>
    <p:sldLayoutId id="214748484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+mj-lt"/>
          <a:ea typeface="+mj-ea"/>
          <a:cs typeface="+mj-cs"/>
          <a:sym typeface="Helvetica Neue Light" pitchFamily="1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ts val="2600"/>
        </a:spcBef>
        <a:spcAft>
          <a:spcPct val="0"/>
        </a:spcAft>
        <a:buChar char="•"/>
        <a:defRPr sz="2800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1pPr>
      <a:lvl2pPr marL="742950" indent="-285750" algn="l" rtl="0" eaLnBrk="0" fontAlgn="base" hangingPunct="0">
        <a:spcBef>
          <a:spcPts val="2600"/>
        </a:spcBef>
        <a:spcAft>
          <a:spcPct val="0"/>
        </a:spcAft>
        <a:buChar char="–"/>
        <a:defRPr sz="2600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2pPr>
      <a:lvl3pPr marL="1143000" indent="-228600" algn="l" rtl="0" eaLnBrk="0" fontAlgn="base" hangingPunct="0">
        <a:spcBef>
          <a:spcPts val="26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3pPr>
      <a:lvl4pPr marL="1600200" indent="-228600" algn="l" rtl="0" eaLnBrk="0" fontAlgn="base" hangingPunct="0">
        <a:spcBef>
          <a:spcPts val="2600"/>
        </a:spcBef>
        <a:spcAft>
          <a:spcPct val="0"/>
        </a:spcAft>
        <a:buChar char="–"/>
        <a:defRPr sz="2200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4pPr>
      <a:lvl5pPr marL="2057400" indent="-228600" algn="l" rtl="0" eaLnBrk="0" fontAlgn="base" hangingPunct="0">
        <a:spcBef>
          <a:spcPts val="2600"/>
        </a:spcBef>
        <a:spcAft>
          <a:spcPct val="0"/>
        </a:spcAft>
        <a:buChar char="»"/>
        <a:defRPr sz="2200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5pPr>
      <a:lvl6pPr marL="457200" algn="l" rtl="0" fontAlgn="base">
        <a:spcBef>
          <a:spcPts val="2600"/>
        </a:spcBef>
        <a:spcAft>
          <a:spcPct val="0"/>
        </a:spcAft>
        <a:defRPr sz="22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6pPr>
      <a:lvl7pPr marL="914400" algn="l" rtl="0" fontAlgn="base">
        <a:spcBef>
          <a:spcPts val="2600"/>
        </a:spcBef>
        <a:spcAft>
          <a:spcPct val="0"/>
        </a:spcAft>
        <a:defRPr sz="22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7pPr>
      <a:lvl8pPr marL="1371600" algn="l" rtl="0" fontAlgn="base">
        <a:spcBef>
          <a:spcPts val="2600"/>
        </a:spcBef>
        <a:spcAft>
          <a:spcPct val="0"/>
        </a:spcAft>
        <a:defRPr sz="22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8pPr>
      <a:lvl9pPr marL="1828800" algn="l" rtl="0" fontAlgn="base">
        <a:spcBef>
          <a:spcPts val="2600"/>
        </a:spcBef>
        <a:spcAft>
          <a:spcPct val="0"/>
        </a:spcAft>
        <a:defRPr sz="22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/>
          </p:cNvSpPr>
          <p:nvPr/>
        </p:nvSpPr>
        <p:spPr bwMode="auto">
          <a:xfrm>
            <a:off x="8648700" y="736600"/>
            <a:ext cx="4089400" cy="8420100"/>
          </a:xfrm>
          <a:prstGeom prst="rect">
            <a:avLst/>
          </a:prstGeom>
          <a:solidFill>
            <a:srgbClr val="BF2985"/>
          </a:solidFill>
          <a:ln>
            <a:noFill/>
          </a:ln>
          <a:extLst>
            <a:ext uri="{91240B29-F687-4F45-9708-019B960494DF}"/>
          </a:extLst>
        </p:spPr>
        <p:txBody>
          <a:bodyPr lIns="0" tIns="0" rIns="0" bIns="0"/>
          <a:lstStyle>
            <a:lvl1pPr>
              <a:defRPr sz="2800">
                <a:solidFill>
                  <a:srgbClr val="7F7F7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1pPr>
            <a:lvl2pPr marL="742950" indent="-285750">
              <a:defRPr sz="2800">
                <a:solidFill>
                  <a:srgbClr val="7F7F7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2pPr>
            <a:lvl3pPr marL="1143000" indent="-228600">
              <a:defRPr sz="2800">
                <a:solidFill>
                  <a:srgbClr val="7F7F7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3pPr>
            <a:lvl4pPr marL="1600200" indent="-228600">
              <a:defRPr sz="2800">
                <a:solidFill>
                  <a:srgbClr val="7F7F7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4pPr>
            <a:lvl5pPr marL="2057400" indent="-228600">
              <a:defRPr sz="2800">
                <a:solidFill>
                  <a:srgbClr val="7F7F7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7F7F7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7F7F7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7F7F7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7F7F7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9pPr>
          </a:lstStyle>
          <a:p>
            <a:pPr algn="ctr">
              <a:defRPr/>
            </a:pPr>
            <a:endParaRPr lang="ru-RU" smtClean="0"/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0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3317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0245" name="Line 4"/>
          <p:cNvSpPr>
            <a:spLocks noChangeShapeType="1"/>
          </p:cNvSpPr>
          <p:nvPr/>
        </p:nvSpPr>
        <p:spPr bwMode="auto">
          <a:xfrm flipH="1">
            <a:off x="177800" y="25400"/>
            <a:ext cx="0" cy="9698038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defRPr/>
            </a:pPr>
            <a:endParaRPr lang="ru-RU">
              <a:latin typeface="Helvetica Neue Light" charset="0"/>
              <a:ea typeface="+mn-ea"/>
              <a:sym typeface="Helvetica Neue Light" charset="0"/>
            </a:endParaRPr>
          </a:p>
        </p:txBody>
      </p:sp>
      <p:sp>
        <p:nvSpPr>
          <p:cNvPr id="10246" name="Line 5"/>
          <p:cNvSpPr>
            <a:spLocks noChangeShapeType="1"/>
          </p:cNvSpPr>
          <p:nvPr/>
        </p:nvSpPr>
        <p:spPr bwMode="auto">
          <a:xfrm>
            <a:off x="177800" y="6445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defRPr/>
            </a:pPr>
            <a:endParaRPr lang="ru-RU">
              <a:latin typeface="Helvetica Neue Light" charset="0"/>
              <a:ea typeface="+mn-ea"/>
              <a:sym typeface="Helvetica Neue Light" charset="0"/>
            </a:endParaRPr>
          </a:p>
        </p:txBody>
      </p:sp>
      <p:sp>
        <p:nvSpPr>
          <p:cNvPr id="10247" name="Line 6"/>
          <p:cNvSpPr>
            <a:spLocks noChangeShapeType="1"/>
          </p:cNvSpPr>
          <p:nvPr/>
        </p:nvSpPr>
        <p:spPr bwMode="auto">
          <a:xfrm>
            <a:off x="177800" y="92424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defRPr/>
            </a:pPr>
            <a:endParaRPr lang="ru-RU">
              <a:latin typeface="Helvetica Neue Light" charset="0"/>
              <a:ea typeface="+mn-ea"/>
              <a:sym typeface="Helvetica Neue Light" charset="0"/>
            </a:endParaRPr>
          </a:p>
        </p:txBody>
      </p:sp>
      <p:sp>
        <p:nvSpPr>
          <p:cNvPr id="10248" name="Line 7"/>
          <p:cNvSpPr>
            <a:spLocks noChangeShapeType="1"/>
          </p:cNvSpPr>
          <p:nvPr/>
        </p:nvSpPr>
        <p:spPr bwMode="auto">
          <a:xfrm flipH="1">
            <a:off x="12825413" y="25400"/>
            <a:ext cx="1587" cy="970280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defRPr/>
            </a:pPr>
            <a:endParaRPr lang="ru-RU">
              <a:latin typeface="Helvetica Neue Light" charset="0"/>
              <a:ea typeface="+mn-ea"/>
              <a:sym typeface="Helvetica Neue Light" charset="0"/>
            </a:endParaRPr>
          </a:p>
        </p:txBody>
      </p:sp>
      <p:grpSp>
        <p:nvGrpSpPr>
          <p:cNvPr id="13321" name="Group 15"/>
          <p:cNvGrpSpPr>
            <a:grpSpLocks/>
          </p:cNvGrpSpPr>
          <p:nvPr/>
        </p:nvGrpSpPr>
        <p:grpSpPr bwMode="auto">
          <a:xfrm>
            <a:off x="330200" y="279400"/>
            <a:ext cx="1358900" cy="192088"/>
            <a:chOff x="0" y="0"/>
            <a:chExt cx="856" cy="121"/>
          </a:xfrm>
        </p:grpSpPr>
        <p:sp>
          <p:nvSpPr>
            <p:cNvPr id="10255" name="Freeform 8"/>
            <p:cNvSpPr>
              <a:spLocks/>
            </p:cNvSpPr>
            <p:nvPr/>
          </p:nvSpPr>
          <p:spPr bwMode="auto">
            <a:xfrm>
              <a:off x="0" y="0"/>
              <a:ext cx="80" cy="121"/>
            </a:xfrm>
            <a:custGeom>
              <a:avLst/>
              <a:gdLst>
                <a:gd name="T0" fmla="*/ 40 w 21600"/>
                <a:gd name="T1" fmla="*/ 121 h 21600"/>
                <a:gd name="T2" fmla="*/ 80 w 21600"/>
                <a:gd name="T3" fmla="*/ 86 h 21600"/>
                <a:gd name="T4" fmla="*/ 80 w 21600"/>
                <a:gd name="T5" fmla="*/ 55 h 21600"/>
                <a:gd name="T6" fmla="*/ 49 w 21600"/>
                <a:gd name="T7" fmla="*/ 86 h 21600"/>
                <a:gd name="T8" fmla="*/ 49 w 21600"/>
                <a:gd name="T9" fmla="*/ 0 h 21600"/>
                <a:gd name="T10" fmla="*/ 31 w 21600"/>
                <a:gd name="T11" fmla="*/ 0 h 21600"/>
                <a:gd name="T12" fmla="*/ 31 w 21600"/>
                <a:gd name="T13" fmla="*/ 86 h 21600"/>
                <a:gd name="T14" fmla="*/ 0 w 21600"/>
                <a:gd name="T15" fmla="*/ 55 h 21600"/>
                <a:gd name="T16" fmla="*/ 0 w 21600"/>
                <a:gd name="T17" fmla="*/ 86 h 21600"/>
                <a:gd name="T18" fmla="*/ 40 w 21600"/>
                <a:gd name="T19" fmla="*/ 121 h 21600"/>
                <a:gd name="T20" fmla="*/ 40 w 21600"/>
                <a:gd name="T21" fmla="*/ 12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eaLnBrk="0" hangingPunct="0">
                <a:defRPr/>
              </a:pPr>
              <a:endParaRPr lang="ru-RU">
                <a:latin typeface="Helvetica Neue Light" charset="0"/>
                <a:ea typeface="+mn-ea"/>
                <a:sym typeface="Helvetica Neue Light" charset="0"/>
              </a:endParaRPr>
            </a:p>
          </p:txBody>
        </p:sp>
        <p:sp>
          <p:nvSpPr>
            <p:cNvPr id="10256" name="Freeform 9"/>
            <p:cNvSpPr>
              <a:spLocks/>
            </p:cNvSpPr>
            <p:nvPr/>
          </p:nvSpPr>
          <p:spPr bwMode="auto">
            <a:xfrm>
              <a:off x="129" y="0"/>
              <a:ext cx="80" cy="121"/>
            </a:xfrm>
            <a:custGeom>
              <a:avLst/>
              <a:gdLst>
                <a:gd name="T0" fmla="*/ 40 w 21600"/>
                <a:gd name="T1" fmla="*/ 121 h 21600"/>
                <a:gd name="T2" fmla="*/ 80 w 21600"/>
                <a:gd name="T3" fmla="*/ 86 h 21600"/>
                <a:gd name="T4" fmla="*/ 80 w 21600"/>
                <a:gd name="T5" fmla="*/ 55 h 21600"/>
                <a:gd name="T6" fmla="*/ 49 w 21600"/>
                <a:gd name="T7" fmla="*/ 86 h 21600"/>
                <a:gd name="T8" fmla="*/ 49 w 21600"/>
                <a:gd name="T9" fmla="*/ 0 h 21600"/>
                <a:gd name="T10" fmla="*/ 31 w 21600"/>
                <a:gd name="T11" fmla="*/ 0 h 21600"/>
                <a:gd name="T12" fmla="*/ 31 w 21600"/>
                <a:gd name="T13" fmla="*/ 86 h 21600"/>
                <a:gd name="T14" fmla="*/ 0 w 21600"/>
                <a:gd name="T15" fmla="*/ 55 h 21600"/>
                <a:gd name="T16" fmla="*/ 0 w 21600"/>
                <a:gd name="T17" fmla="*/ 86 h 21600"/>
                <a:gd name="T18" fmla="*/ 40 w 21600"/>
                <a:gd name="T19" fmla="*/ 121 h 21600"/>
                <a:gd name="T20" fmla="*/ 40 w 21600"/>
                <a:gd name="T21" fmla="*/ 12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eaLnBrk="0" hangingPunct="0">
                <a:defRPr/>
              </a:pPr>
              <a:endParaRPr lang="ru-RU">
                <a:latin typeface="Helvetica Neue Light" charset="0"/>
                <a:ea typeface="+mn-ea"/>
                <a:sym typeface="Helvetica Neue Light" charset="0"/>
              </a:endParaRPr>
            </a:p>
          </p:txBody>
        </p:sp>
        <p:sp>
          <p:nvSpPr>
            <p:cNvPr id="10257" name="Freeform 10"/>
            <p:cNvSpPr>
              <a:spLocks/>
            </p:cNvSpPr>
            <p:nvPr/>
          </p:nvSpPr>
          <p:spPr bwMode="auto">
            <a:xfrm>
              <a:off x="258" y="0"/>
              <a:ext cx="80" cy="121"/>
            </a:xfrm>
            <a:custGeom>
              <a:avLst/>
              <a:gdLst>
                <a:gd name="T0" fmla="*/ 40 w 21600"/>
                <a:gd name="T1" fmla="*/ 121 h 21600"/>
                <a:gd name="T2" fmla="*/ 80 w 21600"/>
                <a:gd name="T3" fmla="*/ 86 h 21600"/>
                <a:gd name="T4" fmla="*/ 80 w 21600"/>
                <a:gd name="T5" fmla="*/ 55 h 21600"/>
                <a:gd name="T6" fmla="*/ 49 w 21600"/>
                <a:gd name="T7" fmla="*/ 86 h 21600"/>
                <a:gd name="T8" fmla="*/ 49 w 21600"/>
                <a:gd name="T9" fmla="*/ 0 h 21600"/>
                <a:gd name="T10" fmla="*/ 31 w 21600"/>
                <a:gd name="T11" fmla="*/ 0 h 21600"/>
                <a:gd name="T12" fmla="*/ 31 w 21600"/>
                <a:gd name="T13" fmla="*/ 86 h 21600"/>
                <a:gd name="T14" fmla="*/ 0 w 21600"/>
                <a:gd name="T15" fmla="*/ 55 h 21600"/>
                <a:gd name="T16" fmla="*/ 0 w 21600"/>
                <a:gd name="T17" fmla="*/ 86 h 21600"/>
                <a:gd name="T18" fmla="*/ 40 w 21600"/>
                <a:gd name="T19" fmla="*/ 121 h 21600"/>
                <a:gd name="T20" fmla="*/ 40 w 21600"/>
                <a:gd name="T21" fmla="*/ 12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eaLnBrk="0" hangingPunct="0">
                <a:defRPr/>
              </a:pPr>
              <a:endParaRPr lang="ru-RU">
                <a:latin typeface="Helvetica Neue Light" charset="0"/>
                <a:ea typeface="+mn-ea"/>
                <a:sym typeface="Helvetica Neue Light" charset="0"/>
              </a:endParaRPr>
            </a:p>
          </p:txBody>
        </p:sp>
        <p:sp>
          <p:nvSpPr>
            <p:cNvPr id="10258" name="Freeform 11"/>
            <p:cNvSpPr>
              <a:spLocks/>
            </p:cNvSpPr>
            <p:nvPr/>
          </p:nvSpPr>
          <p:spPr bwMode="auto">
            <a:xfrm>
              <a:off x="387" y="0"/>
              <a:ext cx="81" cy="121"/>
            </a:xfrm>
            <a:custGeom>
              <a:avLst/>
              <a:gdLst>
                <a:gd name="T0" fmla="*/ 41 w 21600"/>
                <a:gd name="T1" fmla="*/ 121 h 21600"/>
                <a:gd name="T2" fmla="*/ 81 w 21600"/>
                <a:gd name="T3" fmla="*/ 86 h 21600"/>
                <a:gd name="T4" fmla="*/ 81 w 21600"/>
                <a:gd name="T5" fmla="*/ 55 h 21600"/>
                <a:gd name="T6" fmla="*/ 50 w 21600"/>
                <a:gd name="T7" fmla="*/ 86 h 21600"/>
                <a:gd name="T8" fmla="*/ 50 w 21600"/>
                <a:gd name="T9" fmla="*/ 0 h 21600"/>
                <a:gd name="T10" fmla="*/ 31 w 21600"/>
                <a:gd name="T11" fmla="*/ 0 h 21600"/>
                <a:gd name="T12" fmla="*/ 31 w 21600"/>
                <a:gd name="T13" fmla="*/ 86 h 21600"/>
                <a:gd name="T14" fmla="*/ 0 w 21600"/>
                <a:gd name="T15" fmla="*/ 55 h 21600"/>
                <a:gd name="T16" fmla="*/ 0 w 21600"/>
                <a:gd name="T17" fmla="*/ 86 h 21600"/>
                <a:gd name="T18" fmla="*/ 41 w 21600"/>
                <a:gd name="T19" fmla="*/ 121 h 21600"/>
                <a:gd name="T20" fmla="*/ 41 w 21600"/>
                <a:gd name="T21" fmla="*/ 12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eaLnBrk="0" hangingPunct="0">
                <a:defRPr/>
              </a:pPr>
              <a:endParaRPr lang="ru-RU">
                <a:latin typeface="Helvetica Neue Light" charset="0"/>
                <a:ea typeface="+mn-ea"/>
                <a:sym typeface="Helvetica Neue Light" charset="0"/>
              </a:endParaRPr>
            </a:p>
          </p:txBody>
        </p:sp>
        <p:sp>
          <p:nvSpPr>
            <p:cNvPr id="10259" name="Freeform 12"/>
            <p:cNvSpPr>
              <a:spLocks/>
            </p:cNvSpPr>
            <p:nvPr/>
          </p:nvSpPr>
          <p:spPr bwMode="auto">
            <a:xfrm>
              <a:off x="517" y="0"/>
              <a:ext cx="80" cy="121"/>
            </a:xfrm>
            <a:custGeom>
              <a:avLst/>
              <a:gdLst>
                <a:gd name="T0" fmla="*/ 40 w 21600"/>
                <a:gd name="T1" fmla="*/ 121 h 21600"/>
                <a:gd name="T2" fmla="*/ 80 w 21600"/>
                <a:gd name="T3" fmla="*/ 86 h 21600"/>
                <a:gd name="T4" fmla="*/ 80 w 21600"/>
                <a:gd name="T5" fmla="*/ 55 h 21600"/>
                <a:gd name="T6" fmla="*/ 49 w 21600"/>
                <a:gd name="T7" fmla="*/ 86 h 21600"/>
                <a:gd name="T8" fmla="*/ 49 w 21600"/>
                <a:gd name="T9" fmla="*/ 0 h 21600"/>
                <a:gd name="T10" fmla="*/ 31 w 21600"/>
                <a:gd name="T11" fmla="*/ 0 h 21600"/>
                <a:gd name="T12" fmla="*/ 31 w 21600"/>
                <a:gd name="T13" fmla="*/ 86 h 21600"/>
                <a:gd name="T14" fmla="*/ 0 w 21600"/>
                <a:gd name="T15" fmla="*/ 55 h 21600"/>
                <a:gd name="T16" fmla="*/ 0 w 21600"/>
                <a:gd name="T17" fmla="*/ 86 h 21600"/>
                <a:gd name="T18" fmla="*/ 40 w 21600"/>
                <a:gd name="T19" fmla="*/ 121 h 21600"/>
                <a:gd name="T20" fmla="*/ 40 w 21600"/>
                <a:gd name="T21" fmla="*/ 12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eaLnBrk="0" hangingPunct="0">
                <a:defRPr/>
              </a:pPr>
              <a:endParaRPr lang="ru-RU">
                <a:latin typeface="Helvetica Neue Light" charset="0"/>
                <a:ea typeface="+mn-ea"/>
                <a:sym typeface="Helvetica Neue Light" charset="0"/>
              </a:endParaRPr>
            </a:p>
          </p:txBody>
        </p:sp>
        <p:sp>
          <p:nvSpPr>
            <p:cNvPr id="10260" name="Freeform 13"/>
            <p:cNvSpPr>
              <a:spLocks/>
            </p:cNvSpPr>
            <p:nvPr/>
          </p:nvSpPr>
          <p:spPr bwMode="auto">
            <a:xfrm>
              <a:off x="646" y="0"/>
              <a:ext cx="80" cy="121"/>
            </a:xfrm>
            <a:custGeom>
              <a:avLst/>
              <a:gdLst>
                <a:gd name="T0" fmla="*/ 40 w 21600"/>
                <a:gd name="T1" fmla="*/ 121 h 21600"/>
                <a:gd name="T2" fmla="*/ 80 w 21600"/>
                <a:gd name="T3" fmla="*/ 86 h 21600"/>
                <a:gd name="T4" fmla="*/ 80 w 21600"/>
                <a:gd name="T5" fmla="*/ 55 h 21600"/>
                <a:gd name="T6" fmla="*/ 49 w 21600"/>
                <a:gd name="T7" fmla="*/ 86 h 21600"/>
                <a:gd name="T8" fmla="*/ 49 w 21600"/>
                <a:gd name="T9" fmla="*/ 0 h 21600"/>
                <a:gd name="T10" fmla="*/ 31 w 21600"/>
                <a:gd name="T11" fmla="*/ 0 h 21600"/>
                <a:gd name="T12" fmla="*/ 31 w 21600"/>
                <a:gd name="T13" fmla="*/ 86 h 21600"/>
                <a:gd name="T14" fmla="*/ 0 w 21600"/>
                <a:gd name="T15" fmla="*/ 55 h 21600"/>
                <a:gd name="T16" fmla="*/ 0 w 21600"/>
                <a:gd name="T17" fmla="*/ 86 h 21600"/>
                <a:gd name="T18" fmla="*/ 40 w 21600"/>
                <a:gd name="T19" fmla="*/ 121 h 21600"/>
                <a:gd name="T20" fmla="*/ 40 w 21600"/>
                <a:gd name="T21" fmla="*/ 12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eaLnBrk="0" hangingPunct="0">
                <a:defRPr/>
              </a:pPr>
              <a:endParaRPr lang="ru-RU">
                <a:latin typeface="Helvetica Neue Light" charset="0"/>
                <a:ea typeface="+mn-ea"/>
                <a:sym typeface="Helvetica Neue Light" charset="0"/>
              </a:endParaRPr>
            </a:p>
          </p:txBody>
        </p:sp>
        <p:sp>
          <p:nvSpPr>
            <p:cNvPr id="10261" name="Freeform 14"/>
            <p:cNvSpPr>
              <a:spLocks/>
            </p:cNvSpPr>
            <p:nvPr/>
          </p:nvSpPr>
          <p:spPr bwMode="auto">
            <a:xfrm>
              <a:off x="775" y="0"/>
              <a:ext cx="81" cy="121"/>
            </a:xfrm>
            <a:custGeom>
              <a:avLst/>
              <a:gdLst>
                <a:gd name="T0" fmla="*/ 41 w 21600"/>
                <a:gd name="T1" fmla="*/ 121 h 21600"/>
                <a:gd name="T2" fmla="*/ 81 w 21600"/>
                <a:gd name="T3" fmla="*/ 86 h 21600"/>
                <a:gd name="T4" fmla="*/ 81 w 21600"/>
                <a:gd name="T5" fmla="*/ 55 h 21600"/>
                <a:gd name="T6" fmla="*/ 50 w 21600"/>
                <a:gd name="T7" fmla="*/ 86 h 21600"/>
                <a:gd name="T8" fmla="*/ 50 w 21600"/>
                <a:gd name="T9" fmla="*/ 0 h 21600"/>
                <a:gd name="T10" fmla="*/ 31 w 21600"/>
                <a:gd name="T11" fmla="*/ 0 h 21600"/>
                <a:gd name="T12" fmla="*/ 31 w 21600"/>
                <a:gd name="T13" fmla="*/ 86 h 21600"/>
                <a:gd name="T14" fmla="*/ 0 w 21600"/>
                <a:gd name="T15" fmla="*/ 55 h 21600"/>
                <a:gd name="T16" fmla="*/ 0 w 21600"/>
                <a:gd name="T17" fmla="*/ 86 h 21600"/>
                <a:gd name="T18" fmla="*/ 41 w 21600"/>
                <a:gd name="T19" fmla="*/ 121 h 21600"/>
                <a:gd name="T20" fmla="*/ 41 w 21600"/>
                <a:gd name="T21" fmla="*/ 12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eaLnBrk="0" hangingPunct="0">
                <a:defRPr/>
              </a:pPr>
              <a:endParaRPr lang="ru-RU">
                <a:latin typeface="Helvetica Neue Light" charset="0"/>
                <a:ea typeface="+mn-ea"/>
                <a:sym typeface="Helvetica Neue Light" charset="0"/>
              </a:endParaRPr>
            </a:p>
          </p:txBody>
        </p:sp>
      </p:grpSp>
      <p:sp>
        <p:nvSpPr>
          <p:cNvPr id="13328" name="Text Box 1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400" b="1">
                <a:solidFill>
                  <a:srgbClr val="BC3272"/>
                </a:solidFill>
                <a:latin typeface="Helvetica Neue" charset="0"/>
                <a:ea typeface="+mn-ea"/>
                <a:sym typeface="Helvetica Neue" charset="0"/>
              </a:defRPr>
            </a:lvl1pPr>
          </a:lstStyle>
          <a:p>
            <a:pPr>
              <a:defRPr/>
            </a:pPr>
            <a:fld id="{28C93375-613C-4C43-8377-5C4BA08DBE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51" name="Line 17"/>
          <p:cNvSpPr>
            <a:spLocks noChangeShapeType="1"/>
          </p:cNvSpPr>
          <p:nvPr/>
        </p:nvSpPr>
        <p:spPr bwMode="auto">
          <a:xfrm flipH="1">
            <a:off x="8558213" y="647700"/>
            <a:ext cx="0" cy="859790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defRPr/>
            </a:pPr>
            <a:endParaRPr lang="ru-RU">
              <a:latin typeface="Helvetica Neue Light" charset="0"/>
              <a:ea typeface="+mn-ea"/>
              <a:sym typeface="Helvetica Neue Light" charset="0"/>
            </a:endParaRPr>
          </a:p>
        </p:txBody>
      </p:sp>
      <p:sp>
        <p:nvSpPr>
          <p:cNvPr id="10252" name="Line 18"/>
          <p:cNvSpPr>
            <a:spLocks noChangeShapeType="1"/>
          </p:cNvSpPr>
          <p:nvPr/>
        </p:nvSpPr>
        <p:spPr bwMode="auto">
          <a:xfrm>
            <a:off x="177800" y="6410325"/>
            <a:ext cx="83820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defRPr/>
            </a:pPr>
            <a:endParaRPr lang="ru-RU">
              <a:latin typeface="Helvetica Neue Light" charset="0"/>
              <a:ea typeface="+mn-ea"/>
              <a:sym typeface="Helvetica Neue Light" charset="0"/>
            </a:endParaRPr>
          </a:p>
        </p:txBody>
      </p:sp>
      <p:sp>
        <p:nvSpPr>
          <p:cNvPr id="10253" name="Line 19"/>
          <p:cNvSpPr>
            <a:spLocks noChangeShapeType="1"/>
          </p:cNvSpPr>
          <p:nvPr/>
        </p:nvSpPr>
        <p:spPr bwMode="auto">
          <a:xfrm flipH="1">
            <a:off x="4367213" y="6413500"/>
            <a:ext cx="0" cy="283210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defRPr/>
            </a:pPr>
            <a:endParaRPr lang="ru-RU">
              <a:latin typeface="Helvetica Neue Light" charset="0"/>
              <a:ea typeface="+mn-ea"/>
              <a:sym typeface="Helvetica Neue Light" charset="0"/>
            </a:endParaRPr>
          </a:p>
        </p:txBody>
      </p:sp>
      <p:sp>
        <p:nvSpPr>
          <p:cNvPr id="13326" name="Rectangle 2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4300" y="1079500"/>
            <a:ext cx="3390900" cy="7734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pitchFamily="1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 pitchFamily="1" charset="0"/>
              </a:rPr>
              <a:t>Second level</a:t>
            </a:r>
          </a:p>
          <a:p>
            <a:pPr lvl="2"/>
            <a:r>
              <a:rPr lang="en-US" smtClean="0">
                <a:sym typeface="Helvetica Neue Light" pitchFamily="1" charset="0"/>
              </a:rPr>
              <a:t>Third level</a:t>
            </a:r>
          </a:p>
          <a:p>
            <a:pPr lvl="3"/>
            <a:r>
              <a:rPr lang="en-US" smtClean="0">
                <a:sym typeface="Helvetica Neue Light" pitchFamily="1" charset="0"/>
              </a:rPr>
              <a:t>Fourth level</a:t>
            </a:r>
          </a:p>
          <a:p>
            <a:pPr lvl="4"/>
            <a:r>
              <a:rPr lang="en-US" smtClean="0">
                <a:sym typeface="Helvetica Neue Light" pitchFamily="1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46" r:id="rId1"/>
    <p:sldLayoutId id="2147484847" r:id="rId2"/>
    <p:sldLayoutId id="2147484848" r:id="rId3"/>
    <p:sldLayoutId id="2147484849" r:id="rId4"/>
    <p:sldLayoutId id="2147484850" r:id="rId5"/>
    <p:sldLayoutId id="2147484851" r:id="rId6"/>
    <p:sldLayoutId id="2147484852" r:id="rId7"/>
    <p:sldLayoutId id="2147484853" r:id="rId8"/>
    <p:sldLayoutId id="2147484854" r:id="rId9"/>
    <p:sldLayoutId id="2147484855" r:id="rId10"/>
    <p:sldLayoutId id="214748485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+mj-lt"/>
          <a:ea typeface="+mj-ea"/>
          <a:cs typeface="+mj-cs"/>
          <a:sym typeface="Helvetica Neue Light" pitchFamily="1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ctr" rtl="0" eaLnBrk="0" fontAlgn="base" hangingPunct="0">
        <a:spcBef>
          <a:spcPts val="2600"/>
        </a:spcBef>
        <a:spcAft>
          <a:spcPct val="0"/>
        </a:spcAft>
        <a:buChar char="•"/>
        <a:defRPr sz="2800" i="1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1pPr>
      <a:lvl2pPr marL="742950" indent="-285750" algn="ctr" rtl="0" eaLnBrk="0" fontAlgn="base" hangingPunct="0">
        <a:spcBef>
          <a:spcPts val="2600"/>
        </a:spcBef>
        <a:spcAft>
          <a:spcPct val="0"/>
        </a:spcAft>
        <a:buChar char="–"/>
        <a:defRPr sz="2600" i="1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2pPr>
      <a:lvl3pPr marL="1143000" indent="-228600" algn="ctr" rtl="0" eaLnBrk="0" fontAlgn="base" hangingPunct="0">
        <a:spcBef>
          <a:spcPts val="2600"/>
        </a:spcBef>
        <a:spcAft>
          <a:spcPct val="0"/>
        </a:spcAft>
        <a:buChar char="•"/>
        <a:defRPr sz="2400" i="1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3pPr>
      <a:lvl4pPr marL="1600200" indent="-228600" algn="ctr" rtl="0" eaLnBrk="0" fontAlgn="base" hangingPunct="0">
        <a:spcBef>
          <a:spcPts val="2600"/>
        </a:spcBef>
        <a:spcAft>
          <a:spcPct val="0"/>
        </a:spcAft>
        <a:buChar char="–"/>
        <a:defRPr sz="2200" i="1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4pPr>
      <a:lvl5pPr marL="2057400" indent="-228600" algn="ctr" rtl="0" eaLnBrk="0" fontAlgn="base" hangingPunct="0">
        <a:spcBef>
          <a:spcPts val="2600"/>
        </a:spcBef>
        <a:spcAft>
          <a:spcPct val="0"/>
        </a:spcAft>
        <a:buChar char="»"/>
        <a:defRPr sz="2200" i="1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5pPr>
      <a:lvl6pPr marL="457200" algn="ctr" rtl="0" fontAlgn="base">
        <a:spcBef>
          <a:spcPts val="2600"/>
        </a:spcBef>
        <a:spcAft>
          <a:spcPct val="0"/>
        </a:spcAft>
        <a:defRPr sz="2200" i="1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6pPr>
      <a:lvl7pPr marL="914400" algn="ctr" rtl="0" fontAlgn="base">
        <a:spcBef>
          <a:spcPts val="2600"/>
        </a:spcBef>
        <a:spcAft>
          <a:spcPct val="0"/>
        </a:spcAft>
        <a:defRPr sz="2200" i="1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7pPr>
      <a:lvl8pPr marL="1371600" algn="ctr" rtl="0" fontAlgn="base">
        <a:spcBef>
          <a:spcPts val="2600"/>
        </a:spcBef>
        <a:spcAft>
          <a:spcPct val="0"/>
        </a:spcAft>
        <a:defRPr sz="2200" i="1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8pPr>
      <a:lvl9pPr marL="1828800" algn="ctr" rtl="0" fontAlgn="base">
        <a:spcBef>
          <a:spcPts val="2600"/>
        </a:spcBef>
        <a:spcAft>
          <a:spcPct val="0"/>
        </a:spcAft>
        <a:defRPr sz="2200" i="1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62" name="Rectangle 1"/>
          <p:cNvSpPr>
            <a:spLocks/>
          </p:cNvSpPr>
          <p:nvPr/>
        </p:nvSpPr>
        <p:spPr bwMode="auto">
          <a:xfrm>
            <a:off x="266700" y="6515100"/>
            <a:ext cx="12471400" cy="2641600"/>
          </a:xfrm>
          <a:prstGeom prst="rect">
            <a:avLst/>
          </a:prstGeom>
          <a:solidFill>
            <a:srgbClr val="FEFFFE"/>
          </a:soli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defRPr/>
            </a:pPr>
            <a:endParaRPr lang="ru-RU">
              <a:latin typeface="Helvetica Neue Light" charset="0"/>
              <a:ea typeface="+mn-ea"/>
              <a:sym typeface="Helvetica Neue Light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0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3317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911365" name="Line 5"/>
          <p:cNvSpPr>
            <a:spLocks noChangeShapeType="1"/>
          </p:cNvSpPr>
          <p:nvPr/>
        </p:nvSpPr>
        <p:spPr bwMode="auto">
          <a:xfrm flipH="1">
            <a:off x="177800" y="25400"/>
            <a:ext cx="0" cy="9698038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+mn-ea"/>
              <a:sym typeface="Helvetica Neue Light" charset="0"/>
            </a:endParaRPr>
          </a:p>
        </p:txBody>
      </p:sp>
      <p:sp>
        <p:nvSpPr>
          <p:cNvPr id="911366" name="Line 6"/>
          <p:cNvSpPr>
            <a:spLocks noChangeShapeType="1"/>
          </p:cNvSpPr>
          <p:nvPr/>
        </p:nvSpPr>
        <p:spPr bwMode="auto">
          <a:xfrm>
            <a:off x="177800" y="6445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+mn-ea"/>
              <a:sym typeface="Helvetica Neue Light" charset="0"/>
            </a:endParaRPr>
          </a:p>
        </p:txBody>
      </p:sp>
      <p:sp>
        <p:nvSpPr>
          <p:cNvPr id="911367" name="Line 7"/>
          <p:cNvSpPr>
            <a:spLocks noChangeShapeType="1"/>
          </p:cNvSpPr>
          <p:nvPr/>
        </p:nvSpPr>
        <p:spPr bwMode="auto">
          <a:xfrm>
            <a:off x="177800" y="92424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+mn-ea"/>
              <a:sym typeface="Helvetica Neue Light" charset="0"/>
            </a:endParaRPr>
          </a:p>
        </p:txBody>
      </p:sp>
      <p:sp>
        <p:nvSpPr>
          <p:cNvPr id="911368" name="Line 8"/>
          <p:cNvSpPr>
            <a:spLocks noChangeShapeType="1"/>
          </p:cNvSpPr>
          <p:nvPr/>
        </p:nvSpPr>
        <p:spPr bwMode="auto">
          <a:xfrm flipH="1">
            <a:off x="12825413" y="25400"/>
            <a:ext cx="1587" cy="970280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+mn-ea"/>
              <a:sym typeface="Helvetica Neue Light" charset="0"/>
            </a:endParaRPr>
          </a:p>
        </p:txBody>
      </p:sp>
      <p:grpSp>
        <p:nvGrpSpPr>
          <p:cNvPr id="15369" name="Group 16"/>
          <p:cNvGrpSpPr>
            <a:grpSpLocks/>
          </p:cNvGrpSpPr>
          <p:nvPr/>
        </p:nvGrpSpPr>
        <p:grpSpPr bwMode="auto">
          <a:xfrm>
            <a:off x="330200" y="279400"/>
            <a:ext cx="1358900" cy="192088"/>
            <a:chOff x="0" y="0"/>
            <a:chExt cx="856" cy="121"/>
          </a:xfrm>
        </p:grpSpPr>
        <p:sp>
          <p:nvSpPr>
            <p:cNvPr id="911372" name="Freeform 9"/>
            <p:cNvSpPr>
              <a:spLocks/>
            </p:cNvSpPr>
            <p:nvPr/>
          </p:nvSpPr>
          <p:spPr bwMode="auto">
            <a:xfrm>
              <a:off x="0" y="0"/>
              <a:ext cx="80" cy="121"/>
            </a:xfrm>
            <a:custGeom>
              <a:avLst/>
              <a:gdLst>
                <a:gd name="T0" fmla="*/ 10800 w 21600"/>
                <a:gd name="T1" fmla="*/ 21600 h 21600"/>
                <a:gd name="T2" fmla="*/ 21600 w 21600"/>
                <a:gd name="T3" fmla="*/ 15311 h 21600"/>
                <a:gd name="T4" fmla="*/ 21600 w 21600"/>
                <a:gd name="T5" fmla="*/ 9843 h 21600"/>
                <a:gd name="T6" fmla="*/ 13292 w 21600"/>
                <a:gd name="T7" fmla="*/ 15311 h 21600"/>
                <a:gd name="T8" fmla="*/ 13292 w 21600"/>
                <a:gd name="T9" fmla="*/ 0 h 21600"/>
                <a:gd name="T10" fmla="*/ 8308 w 21600"/>
                <a:gd name="T11" fmla="*/ 0 h 21600"/>
                <a:gd name="T12" fmla="*/ 8308 w 21600"/>
                <a:gd name="T13" fmla="*/ 15311 h 21600"/>
                <a:gd name="T14" fmla="*/ 0 w 21600"/>
                <a:gd name="T15" fmla="*/ 9843 h 21600"/>
                <a:gd name="T16" fmla="*/ 0 w 21600"/>
                <a:gd name="T17" fmla="*/ 15311 h 21600"/>
                <a:gd name="T18" fmla="*/ 10800 w 21600"/>
                <a:gd name="T19" fmla="*/ 21600 h 21600"/>
                <a:gd name="T20" fmla="*/ 10800 w 21600"/>
                <a:gd name="T21" fmla="*/ 2160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+mn-ea"/>
                <a:sym typeface="Helvetica Neue Light" charset="0"/>
              </a:endParaRPr>
            </a:p>
          </p:txBody>
        </p:sp>
        <p:sp>
          <p:nvSpPr>
            <p:cNvPr id="911373" name="Freeform 10"/>
            <p:cNvSpPr>
              <a:spLocks/>
            </p:cNvSpPr>
            <p:nvPr/>
          </p:nvSpPr>
          <p:spPr bwMode="auto">
            <a:xfrm>
              <a:off x="129" y="0"/>
              <a:ext cx="80" cy="121"/>
            </a:xfrm>
            <a:custGeom>
              <a:avLst/>
              <a:gdLst>
                <a:gd name="T0" fmla="*/ 10800 w 21600"/>
                <a:gd name="T1" fmla="*/ 21600 h 21600"/>
                <a:gd name="T2" fmla="*/ 21600 w 21600"/>
                <a:gd name="T3" fmla="*/ 15311 h 21600"/>
                <a:gd name="T4" fmla="*/ 21600 w 21600"/>
                <a:gd name="T5" fmla="*/ 9843 h 21600"/>
                <a:gd name="T6" fmla="*/ 13292 w 21600"/>
                <a:gd name="T7" fmla="*/ 15311 h 21600"/>
                <a:gd name="T8" fmla="*/ 13292 w 21600"/>
                <a:gd name="T9" fmla="*/ 0 h 21600"/>
                <a:gd name="T10" fmla="*/ 8308 w 21600"/>
                <a:gd name="T11" fmla="*/ 0 h 21600"/>
                <a:gd name="T12" fmla="*/ 8308 w 21600"/>
                <a:gd name="T13" fmla="*/ 15311 h 21600"/>
                <a:gd name="T14" fmla="*/ 0 w 21600"/>
                <a:gd name="T15" fmla="*/ 9843 h 21600"/>
                <a:gd name="T16" fmla="*/ 0 w 21600"/>
                <a:gd name="T17" fmla="*/ 15311 h 21600"/>
                <a:gd name="T18" fmla="*/ 10800 w 21600"/>
                <a:gd name="T19" fmla="*/ 21600 h 21600"/>
                <a:gd name="T20" fmla="*/ 10800 w 21600"/>
                <a:gd name="T21" fmla="*/ 2160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+mn-ea"/>
                <a:sym typeface="Helvetica Neue Light" charset="0"/>
              </a:endParaRPr>
            </a:p>
          </p:txBody>
        </p:sp>
        <p:sp>
          <p:nvSpPr>
            <p:cNvPr id="911374" name="Freeform 11"/>
            <p:cNvSpPr>
              <a:spLocks/>
            </p:cNvSpPr>
            <p:nvPr/>
          </p:nvSpPr>
          <p:spPr bwMode="auto">
            <a:xfrm>
              <a:off x="258" y="0"/>
              <a:ext cx="80" cy="121"/>
            </a:xfrm>
            <a:custGeom>
              <a:avLst/>
              <a:gdLst>
                <a:gd name="T0" fmla="*/ 10800 w 21600"/>
                <a:gd name="T1" fmla="*/ 21600 h 21600"/>
                <a:gd name="T2" fmla="*/ 21600 w 21600"/>
                <a:gd name="T3" fmla="*/ 15311 h 21600"/>
                <a:gd name="T4" fmla="*/ 21600 w 21600"/>
                <a:gd name="T5" fmla="*/ 9843 h 21600"/>
                <a:gd name="T6" fmla="*/ 13292 w 21600"/>
                <a:gd name="T7" fmla="*/ 15311 h 21600"/>
                <a:gd name="T8" fmla="*/ 13292 w 21600"/>
                <a:gd name="T9" fmla="*/ 0 h 21600"/>
                <a:gd name="T10" fmla="*/ 8308 w 21600"/>
                <a:gd name="T11" fmla="*/ 0 h 21600"/>
                <a:gd name="T12" fmla="*/ 8308 w 21600"/>
                <a:gd name="T13" fmla="*/ 15311 h 21600"/>
                <a:gd name="T14" fmla="*/ 0 w 21600"/>
                <a:gd name="T15" fmla="*/ 9843 h 21600"/>
                <a:gd name="T16" fmla="*/ 0 w 21600"/>
                <a:gd name="T17" fmla="*/ 15311 h 21600"/>
                <a:gd name="T18" fmla="*/ 10800 w 21600"/>
                <a:gd name="T19" fmla="*/ 21600 h 21600"/>
                <a:gd name="T20" fmla="*/ 10800 w 21600"/>
                <a:gd name="T21" fmla="*/ 2160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+mn-ea"/>
                <a:sym typeface="Helvetica Neue Light" charset="0"/>
              </a:endParaRPr>
            </a:p>
          </p:txBody>
        </p:sp>
        <p:sp>
          <p:nvSpPr>
            <p:cNvPr id="911375" name="Freeform 12"/>
            <p:cNvSpPr>
              <a:spLocks/>
            </p:cNvSpPr>
            <p:nvPr/>
          </p:nvSpPr>
          <p:spPr bwMode="auto">
            <a:xfrm>
              <a:off x="387" y="0"/>
              <a:ext cx="81" cy="121"/>
            </a:xfrm>
            <a:custGeom>
              <a:avLst/>
              <a:gdLst>
                <a:gd name="T0" fmla="*/ 10800 w 21600"/>
                <a:gd name="T1" fmla="*/ 21600 h 21600"/>
                <a:gd name="T2" fmla="*/ 21600 w 21600"/>
                <a:gd name="T3" fmla="*/ 15311 h 21600"/>
                <a:gd name="T4" fmla="*/ 21600 w 21600"/>
                <a:gd name="T5" fmla="*/ 9843 h 21600"/>
                <a:gd name="T6" fmla="*/ 13292 w 21600"/>
                <a:gd name="T7" fmla="*/ 15311 h 21600"/>
                <a:gd name="T8" fmla="*/ 13292 w 21600"/>
                <a:gd name="T9" fmla="*/ 0 h 21600"/>
                <a:gd name="T10" fmla="*/ 8308 w 21600"/>
                <a:gd name="T11" fmla="*/ 0 h 21600"/>
                <a:gd name="T12" fmla="*/ 8308 w 21600"/>
                <a:gd name="T13" fmla="*/ 15311 h 21600"/>
                <a:gd name="T14" fmla="*/ 0 w 21600"/>
                <a:gd name="T15" fmla="*/ 9843 h 21600"/>
                <a:gd name="T16" fmla="*/ 0 w 21600"/>
                <a:gd name="T17" fmla="*/ 15311 h 21600"/>
                <a:gd name="T18" fmla="*/ 10800 w 21600"/>
                <a:gd name="T19" fmla="*/ 21600 h 21600"/>
                <a:gd name="T20" fmla="*/ 10800 w 21600"/>
                <a:gd name="T21" fmla="*/ 2160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+mn-ea"/>
                <a:sym typeface="Helvetica Neue Light" charset="0"/>
              </a:endParaRPr>
            </a:p>
          </p:txBody>
        </p:sp>
        <p:sp>
          <p:nvSpPr>
            <p:cNvPr id="911376" name="Freeform 13"/>
            <p:cNvSpPr>
              <a:spLocks/>
            </p:cNvSpPr>
            <p:nvPr/>
          </p:nvSpPr>
          <p:spPr bwMode="auto">
            <a:xfrm>
              <a:off x="517" y="0"/>
              <a:ext cx="80" cy="121"/>
            </a:xfrm>
            <a:custGeom>
              <a:avLst/>
              <a:gdLst>
                <a:gd name="T0" fmla="*/ 10800 w 21600"/>
                <a:gd name="T1" fmla="*/ 21600 h 21600"/>
                <a:gd name="T2" fmla="*/ 21600 w 21600"/>
                <a:gd name="T3" fmla="*/ 15311 h 21600"/>
                <a:gd name="T4" fmla="*/ 21600 w 21600"/>
                <a:gd name="T5" fmla="*/ 9843 h 21600"/>
                <a:gd name="T6" fmla="*/ 13292 w 21600"/>
                <a:gd name="T7" fmla="*/ 15311 h 21600"/>
                <a:gd name="T8" fmla="*/ 13292 w 21600"/>
                <a:gd name="T9" fmla="*/ 0 h 21600"/>
                <a:gd name="T10" fmla="*/ 8308 w 21600"/>
                <a:gd name="T11" fmla="*/ 0 h 21600"/>
                <a:gd name="T12" fmla="*/ 8308 w 21600"/>
                <a:gd name="T13" fmla="*/ 15311 h 21600"/>
                <a:gd name="T14" fmla="*/ 0 w 21600"/>
                <a:gd name="T15" fmla="*/ 9843 h 21600"/>
                <a:gd name="T16" fmla="*/ 0 w 21600"/>
                <a:gd name="T17" fmla="*/ 15311 h 21600"/>
                <a:gd name="T18" fmla="*/ 10800 w 21600"/>
                <a:gd name="T19" fmla="*/ 21600 h 21600"/>
                <a:gd name="T20" fmla="*/ 10800 w 21600"/>
                <a:gd name="T21" fmla="*/ 2160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+mn-ea"/>
                <a:sym typeface="Helvetica Neue Light" charset="0"/>
              </a:endParaRPr>
            </a:p>
          </p:txBody>
        </p:sp>
        <p:sp>
          <p:nvSpPr>
            <p:cNvPr id="911377" name="Freeform 14"/>
            <p:cNvSpPr>
              <a:spLocks/>
            </p:cNvSpPr>
            <p:nvPr/>
          </p:nvSpPr>
          <p:spPr bwMode="auto">
            <a:xfrm>
              <a:off x="646" y="0"/>
              <a:ext cx="80" cy="121"/>
            </a:xfrm>
            <a:custGeom>
              <a:avLst/>
              <a:gdLst>
                <a:gd name="T0" fmla="*/ 10800 w 21600"/>
                <a:gd name="T1" fmla="*/ 21600 h 21600"/>
                <a:gd name="T2" fmla="*/ 21600 w 21600"/>
                <a:gd name="T3" fmla="*/ 15311 h 21600"/>
                <a:gd name="T4" fmla="*/ 21600 w 21600"/>
                <a:gd name="T5" fmla="*/ 9843 h 21600"/>
                <a:gd name="T6" fmla="*/ 13292 w 21600"/>
                <a:gd name="T7" fmla="*/ 15311 h 21600"/>
                <a:gd name="T8" fmla="*/ 13292 w 21600"/>
                <a:gd name="T9" fmla="*/ 0 h 21600"/>
                <a:gd name="T10" fmla="*/ 8308 w 21600"/>
                <a:gd name="T11" fmla="*/ 0 h 21600"/>
                <a:gd name="T12" fmla="*/ 8308 w 21600"/>
                <a:gd name="T13" fmla="*/ 15311 h 21600"/>
                <a:gd name="T14" fmla="*/ 0 w 21600"/>
                <a:gd name="T15" fmla="*/ 9843 h 21600"/>
                <a:gd name="T16" fmla="*/ 0 w 21600"/>
                <a:gd name="T17" fmla="*/ 15311 h 21600"/>
                <a:gd name="T18" fmla="*/ 10800 w 21600"/>
                <a:gd name="T19" fmla="*/ 21600 h 21600"/>
                <a:gd name="T20" fmla="*/ 10800 w 21600"/>
                <a:gd name="T21" fmla="*/ 2160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+mn-ea"/>
                <a:sym typeface="Helvetica Neue Light" charset="0"/>
              </a:endParaRPr>
            </a:p>
          </p:txBody>
        </p:sp>
        <p:sp>
          <p:nvSpPr>
            <p:cNvPr id="911378" name="Freeform 15"/>
            <p:cNvSpPr>
              <a:spLocks/>
            </p:cNvSpPr>
            <p:nvPr/>
          </p:nvSpPr>
          <p:spPr bwMode="auto">
            <a:xfrm>
              <a:off x="775" y="0"/>
              <a:ext cx="81" cy="121"/>
            </a:xfrm>
            <a:custGeom>
              <a:avLst/>
              <a:gdLst>
                <a:gd name="T0" fmla="*/ 10800 w 21600"/>
                <a:gd name="T1" fmla="*/ 21600 h 21600"/>
                <a:gd name="T2" fmla="*/ 21600 w 21600"/>
                <a:gd name="T3" fmla="*/ 15311 h 21600"/>
                <a:gd name="T4" fmla="*/ 21600 w 21600"/>
                <a:gd name="T5" fmla="*/ 9843 h 21600"/>
                <a:gd name="T6" fmla="*/ 13292 w 21600"/>
                <a:gd name="T7" fmla="*/ 15311 h 21600"/>
                <a:gd name="T8" fmla="*/ 13292 w 21600"/>
                <a:gd name="T9" fmla="*/ 0 h 21600"/>
                <a:gd name="T10" fmla="*/ 8308 w 21600"/>
                <a:gd name="T11" fmla="*/ 0 h 21600"/>
                <a:gd name="T12" fmla="*/ 8308 w 21600"/>
                <a:gd name="T13" fmla="*/ 15311 h 21600"/>
                <a:gd name="T14" fmla="*/ 0 w 21600"/>
                <a:gd name="T15" fmla="*/ 9843 h 21600"/>
                <a:gd name="T16" fmla="*/ 0 w 21600"/>
                <a:gd name="T17" fmla="*/ 15311 h 21600"/>
                <a:gd name="T18" fmla="*/ 10800 w 21600"/>
                <a:gd name="T19" fmla="*/ 21600 h 21600"/>
                <a:gd name="T20" fmla="*/ 10800 w 21600"/>
                <a:gd name="T21" fmla="*/ 2160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+mn-ea"/>
                <a:sym typeface="Helvetica Neue Light" charset="0"/>
              </a:endParaRPr>
            </a:p>
          </p:txBody>
        </p:sp>
      </p:grpSp>
      <p:sp>
        <p:nvSpPr>
          <p:cNvPr id="6161" name="Text Box 17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1066800" algn="l"/>
              </a:tabLst>
              <a:defRPr sz="2400" b="1">
                <a:solidFill>
                  <a:srgbClr val="BC3272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</a:lstStyle>
          <a:p>
            <a:pPr>
              <a:defRPr/>
            </a:pPr>
            <a:fld id="{F6BCF5E9-628A-4485-BA9B-A70D0367FD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371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845300"/>
            <a:ext cx="11785600" cy="196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pitchFamily="1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68" r:id="rId1"/>
    <p:sldLayoutId id="2147484869" r:id="rId2"/>
    <p:sldLayoutId id="2147484870" r:id="rId3"/>
    <p:sldLayoutId id="2147484871" r:id="rId4"/>
    <p:sldLayoutId id="2147484872" r:id="rId5"/>
    <p:sldLayoutId id="2147484873" r:id="rId6"/>
    <p:sldLayoutId id="2147484874" r:id="rId7"/>
    <p:sldLayoutId id="2147484875" r:id="rId8"/>
    <p:sldLayoutId id="2147484876" r:id="rId9"/>
    <p:sldLayoutId id="2147484877" r:id="rId10"/>
    <p:sldLayoutId id="2147484878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+mj-lt"/>
          <a:ea typeface="+mj-ea"/>
          <a:cs typeface="+mj-cs"/>
          <a:sym typeface="Helvetica Neue Light" pitchFamily="1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ts val="24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1pPr>
      <a:lvl2pPr marL="742950" indent="-285750" algn="l" rtl="0" eaLnBrk="0" fontAlgn="base" hangingPunct="0">
        <a:spcBef>
          <a:spcPts val="24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2pPr>
      <a:lvl3pPr marL="1143000" indent="-228600" algn="l" rtl="0" eaLnBrk="0" fontAlgn="base" hangingPunct="0">
        <a:spcBef>
          <a:spcPts val="24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3pPr>
      <a:lvl4pPr marL="1600200" indent="-228600" algn="l" rtl="0" eaLnBrk="0" fontAlgn="base" hangingPunct="0">
        <a:spcBef>
          <a:spcPts val="24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4pPr>
      <a:lvl5pPr marL="2057400" indent="-228600" algn="l" rtl="0" eaLnBrk="0" fontAlgn="base" hangingPunct="0">
        <a:spcBef>
          <a:spcPts val="24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5pPr>
      <a:lvl6pPr marL="4572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6pPr>
      <a:lvl7pPr marL="9144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7pPr>
      <a:lvl8pPr marL="13716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8pPr>
      <a:lvl9pPr marL="18288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"/>
          <p:cNvSpPr>
            <a:spLocks/>
          </p:cNvSpPr>
          <p:nvPr/>
        </p:nvSpPr>
        <p:spPr bwMode="auto">
          <a:xfrm>
            <a:off x="266700" y="6515100"/>
            <a:ext cx="12471400" cy="2641600"/>
          </a:xfrm>
          <a:prstGeom prst="rect">
            <a:avLst/>
          </a:prstGeom>
          <a:solidFill>
            <a:srgbClr val="BE2987"/>
          </a:soli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defRPr/>
            </a:pPr>
            <a:endParaRPr lang="ru-RU"/>
          </a:p>
        </p:txBody>
      </p:sp>
      <p:sp>
        <p:nvSpPr>
          <p:cNvPr id="99331" name="Line 2"/>
          <p:cNvSpPr>
            <a:spLocks noChangeShapeType="1"/>
          </p:cNvSpPr>
          <p:nvPr/>
        </p:nvSpPr>
        <p:spPr bwMode="auto">
          <a:xfrm>
            <a:off x="177800" y="64103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/>
          </a:p>
        </p:txBody>
      </p:sp>
      <p:pic>
        <p:nvPicPr>
          <p:cNvPr id="16388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0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3317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99334" name="Line 5"/>
          <p:cNvSpPr>
            <a:spLocks noChangeShapeType="1"/>
          </p:cNvSpPr>
          <p:nvPr/>
        </p:nvSpPr>
        <p:spPr bwMode="auto">
          <a:xfrm flipH="1">
            <a:off x="177800" y="25400"/>
            <a:ext cx="0" cy="9698038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/>
          </a:p>
        </p:txBody>
      </p:sp>
      <p:sp>
        <p:nvSpPr>
          <p:cNvPr id="99335" name="Line 6"/>
          <p:cNvSpPr>
            <a:spLocks noChangeShapeType="1"/>
          </p:cNvSpPr>
          <p:nvPr/>
        </p:nvSpPr>
        <p:spPr bwMode="auto">
          <a:xfrm>
            <a:off x="177800" y="6445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/>
          </a:p>
        </p:txBody>
      </p:sp>
      <p:sp>
        <p:nvSpPr>
          <p:cNvPr id="99336" name="Line 7"/>
          <p:cNvSpPr>
            <a:spLocks noChangeShapeType="1"/>
          </p:cNvSpPr>
          <p:nvPr/>
        </p:nvSpPr>
        <p:spPr bwMode="auto">
          <a:xfrm>
            <a:off x="177800" y="92424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/>
          </a:p>
        </p:txBody>
      </p:sp>
      <p:sp>
        <p:nvSpPr>
          <p:cNvPr id="99337" name="Line 8"/>
          <p:cNvSpPr>
            <a:spLocks noChangeShapeType="1"/>
          </p:cNvSpPr>
          <p:nvPr/>
        </p:nvSpPr>
        <p:spPr bwMode="auto">
          <a:xfrm flipH="1">
            <a:off x="12825413" y="25400"/>
            <a:ext cx="1587" cy="970280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/>
          </a:p>
        </p:txBody>
      </p:sp>
      <p:grpSp>
        <p:nvGrpSpPr>
          <p:cNvPr id="16394" name="Group 16"/>
          <p:cNvGrpSpPr>
            <a:grpSpLocks/>
          </p:cNvGrpSpPr>
          <p:nvPr/>
        </p:nvGrpSpPr>
        <p:grpSpPr bwMode="auto">
          <a:xfrm>
            <a:off x="330200" y="279400"/>
            <a:ext cx="1358900" cy="192088"/>
            <a:chOff x="0" y="0"/>
            <a:chExt cx="856" cy="121"/>
          </a:xfrm>
        </p:grpSpPr>
        <p:sp>
          <p:nvSpPr>
            <p:cNvPr id="99341" name="Freeform 9"/>
            <p:cNvSpPr>
              <a:spLocks/>
            </p:cNvSpPr>
            <p:nvPr/>
          </p:nvSpPr>
          <p:spPr bwMode="auto">
            <a:xfrm>
              <a:off x="0" y="0"/>
              <a:ext cx="80" cy="121"/>
            </a:xfrm>
            <a:custGeom>
              <a:avLst/>
              <a:gdLst>
                <a:gd name="T0" fmla="*/ 40 w 21600"/>
                <a:gd name="T1" fmla="*/ 121 h 21600"/>
                <a:gd name="T2" fmla="*/ 80 w 21600"/>
                <a:gd name="T3" fmla="*/ 86 h 21600"/>
                <a:gd name="T4" fmla="*/ 80 w 21600"/>
                <a:gd name="T5" fmla="*/ 55 h 21600"/>
                <a:gd name="T6" fmla="*/ 49 w 21600"/>
                <a:gd name="T7" fmla="*/ 86 h 21600"/>
                <a:gd name="T8" fmla="*/ 49 w 21600"/>
                <a:gd name="T9" fmla="*/ 0 h 21600"/>
                <a:gd name="T10" fmla="*/ 31 w 21600"/>
                <a:gd name="T11" fmla="*/ 0 h 21600"/>
                <a:gd name="T12" fmla="*/ 31 w 21600"/>
                <a:gd name="T13" fmla="*/ 86 h 21600"/>
                <a:gd name="T14" fmla="*/ 0 w 21600"/>
                <a:gd name="T15" fmla="*/ 55 h 21600"/>
                <a:gd name="T16" fmla="*/ 0 w 21600"/>
                <a:gd name="T17" fmla="*/ 86 h 21600"/>
                <a:gd name="T18" fmla="*/ 40 w 21600"/>
                <a:gd name="T19" fmla="*/ 121 h 21600"/>
                <a:gd name="T20" fmla="*/ 40 w 21600"/>
                <a:gd name="T21" fmla="*/ 12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9342" name="Freeform 10"/>
            <p:cNvSpPr>
              <a:spLocks/>
            </p:cNvSpPr>
            <p:nvPr/>
          </p:nvSpPr>
          <p:spPr bwMode="auto">
            <a:xfrm>
              <a:off x="129" y="0"/>
              <a:ext cx="80" cy="121"/>
            </a:xfrm>
            <a:custGeom>
              <a:avLst/>
              <a:gdLst>
                <a:gd name="T0" fmla="*/ 40 w 21600"/>
                <a:gd name="T1" fmla="*/ 121 h 21600"/>
                <a:gd name="T2" fmla="*/ 80 w 21600"/>
                <a:gd name="T3" fmla="*/ 86 h 21600"/>
                <a:gd name="T4" fmla="*/ 80 w 21600"/>
                <a:gd name="T5" fmla="*/ 55 h 21600"/>
                <a:gd name="T6" fmla="*/ 49 w 21600"/>
                <a:gd name="T7" fmla="*/ 86 h 21600"/>
                <a:gd name="T8" fmla="*/ 49 w 21600"/>
                <a:gd name="T9" fmla="*/ 0 h 21600"/>
                <a:gd name="T10" fmla="*/ 31 w 21600"/>
                <a:gd name="T11" fmla="*/ 0 h 21600"/>
                <a:gd name="T12" fmla="*/ 31 w 21600"/>
                <a:gd name="T13" fmla="*/ 86 h 21600"/>
                <a:gd name="T14" fmla="*/ 0 w 21600"/>
                <a:gd name="T15" fmla="*/ 55 h 21600"/>
                <a:gd name="T16" fmla="*/ 0 w 21600"/>
                <a:gd name="T17" fmla="*/ 86 h 21600"/>
                <a:gd name="T18" fmla="*/ 40 w 21600"/>
                <a:gd name="T19" fmla="*/ 121 h 21600"/>
                <a:gd name="T20" fmla="*/ 40 w 21600"/>
                <a:gd name="T21" fmla="*/ 12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9343" name="Freeform 11"/>
            <p:cNvSpPr>
              <a:spLocks/>
            </p:cNvSpPr>
            <p:nvPr/>
          </p:nvSpPr>
          <p:spPr bwMode="auto">
            <a:xfrm>
              <a:off x="258" y="0"/>
              <a:ext cx="80" cy="121"/>
            </a:xfrm>
            <a:custGeom>
              <a:avLst/>
              <a:gdLst>
                <a:gd name="T0" fmla="*/ 40 w 21600"/>
                <a:gd name="T1" fmla="*/ 121 h 21600"/>
                <a:gd name="T2" fmla="*/ 80 w 21600"/>
                <a:gd name="T3" fmla="*/ 86 h 21600"/>
                <a:gd name="T4" fmla="*/ 80 w 21600"/>
                <a:gd name="T5" fmla="*/ 55 h 21600"/>
                <a:gd name="T6" fmla="*/ 49 w 21600"/>
                <a:gd name="T7" fmla="*/ 86 h 21600"/>
                <a:gd name="T8" fmla="*/ 49 w 21600"/>
                <a:gd name="T9" fmla="*/ 0 h 21600"/>
                <a:gd name="T10" fmla="*/ 31 w 21600"/>
                <a:gd name="T11" fmla="*/ 0 h 21600"/>
                <a:gd name="T12" fmla="*/ 31 w 21600"/>
                <a:gd name="T13" fmla="*/ 86 h 21600"/>
                <a:gd name="T14" fmla="*/ 0 w 21600"/>
                <a:gd name="T15" fmla="*/ 55 h 21600"/>
                <a:gd name="T16" fmla="*/ 0 w 21600"/>
                <a:gd name="T17" fmla="*/ 86 h 21600"/>
                <a:gd name="T18" fmla="*/ 40 w 21600"/>
                <a:gd name="T19" fmla="*/ 121 h 21600"/>
                <a:gd name="T20" fmla="*/ 40 w 21600"/>
                <a:gd name="T21" fmla="*/ 12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9344" name="Freeform 12"/>
            <p:cNvSpPr>
              <a:spLocks/>
            </p:cNvSpPr>
            <p:nvPr/>
          </p:nvSpPr>
          <p:spPr bwMode="auto">
            <a:xfrm>
              <a:off x="387" y="0"/>
              <a:ext cx="81" cy="121"/>
            </a:xfrm>
            <a:custGeom>
              <a:avLst/>
              <a:gdLst>
                <a:gd name="T0" fmla="*/ 41 w 21600"/>
                <a:gd name="T1" fmla="*/ 121 h 21600"/>
                <a:gd name="T2" fmla="*/ 81 w 21600"/>
                <a:gd name="T3" fmla="*/ 86 h 21600"/>
                <a:gd name="T4" fmla="*/ 81 w 21600"/>
                <a:gd name="T5" fmla="*/ 55 h 21600"/>
                <a:gd name="T6" fmla="*/ 50 w 21600"/>
                <a:gd name="T7" fmla="*/ 86 h 21600"/>
                <a:gd name="T8" fmla="*/ 50 w 21600"/>
                <a:gd name="T9" fmla="*/ 0 h 21600"/>
                <a:gd name="T10" fmla="*/ 31 w 21600"/>
                <a:gd name="T11" fmla="*/ 0 h 21600"/>
                <a:gd name="T12" fmla="*/ 31 w 21600"/>
                <a:gd name="T13" fmla="*/ 86 h 21600"/>
                <a:gd name="T14" fmla="*/ 0 w 21600"/>
                <a:gd name="T15" fmla="*/ 55 h 21600"/>
                <a:gd name="T16" fmla="*/ 0 w 21600"/>
                <a:gd name="T17" fmla="*/ 86 h 21600"/>
                <a:gd name="T18" fmla="*/ 41 w 21600"/>
                <a:gd name="T19" fmla="*/ 121 h 21600"/>
                <a:gd name="T20" fmla="*/ 41 w 21600"/>
                <a:gd name="T21" fmla="*/ 12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9345" name="Freeform 13"/>
            <p:cNvSpPr>
              <a:spLocks/>
            </p:cNvSpPr>
            <p:nvPr/>
          </p:nvSpPr>
          <p:spPr bwMode="auto">
            <a:xfrm>
              <a:off x="517" y="0"/>
              <a:ext cx="80" cy="121"/>
            </a:xfrm>
            <a:custGeom>
              <a:avLst/>
              <a:gdLst>
                <a:gd name="T0" fmla="*/ 40 w 21600"/>
                <a:gd name="T1" fmla="*/ 121 h 21600"/>
                <a:gd name="T2" fmla="*/ 80 w 21600"/>
                <a:gd name="T3" fmla="*/ 86 h 21600"/>
                <a:gd name="T4" fmla="*/ 80 w 21600"/>
                <a:gd name="T5" fmla="*/ 55 h 21600"/>
                <a:gd name="T6" fmla="*/ 49 w 21600"/>
                <a:gd name="T7" fmla="*/ 86 h 21600"/>
                <a:gd name="T8" fmla="*/ 49 w 21600"/>
                <a:gd name="T9" fmla="*/ 0 h 21600"/>
                <a:gd name="T10" fmla="*/ 31 w 21600"/>
                <a:gd name="T11" fmla="*/ 0 h 21600"/>
                <a:gd name="T12" fmla="*/ 31 w 21600"/>
                <a:gd name="T13" fmla="*/ 86 h 21600"/>
                <a:gd name="T14" fmla="*/ 0 w 21600"/>
                <a:gd name="T15" fmla="*/ 55 h 21600"/>
                <a:gd name="T16" fmla="*/ 0 w 21600"/>
                <a:gd name="T17" fmla="*/ 86 h 21600"/>
                <a:gd name="T18" fmla="*/ 40 w 21600"/>
                <a:gd name="T19" fmla="*/ 121 h 21600"/>
                <a:gd name="T20" fmla="*/ 40 w 21600"/>
                <a:gd name="T21" fmla="*/ 12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9346" name="Freeform 14"/>
            <p:cNvSpPr>
              <a:spLocks/>
            </p:cNvSpPr>
            <p:nvPr/>
          </p:nvSpPr>
          <p:spPr bwMode="auto">
            <a:xfrm>
              <a:off x="646" y="0"/>
              <a:ext cx="80" cy="121"/>
            </a:xfrm>
            <a:custGeom>
              <a:avLst/>
              <a:gdLst>
                <a:gd name="T0" fmla="*/ 40 w 21600"/>
                <a:gd name="T1" fmla="*/ 121 h 21600"/>
                <a:gd name="T2" fmla="*/ 80 w 21600"/>
                <a:gd name="T3" fmla="*/ 86 h 21600"/>
                <a:gd name="T4" fmla="*/ 80 w 21600"/>
                <a:gd name="T5" fmla="*/ 55 h 21600"/>
                <a:gd name="T6" fmla="*/ 49 w 21600"/>
                <a:gd name="T7" fmla="*/ 86 h 21600"/>
                <a:gd name="T8" fmla="*/ 49 w 21600"/>
                <a:gd name="T9" fmla="*/ 0 h 21600"/>
                <a:gd name="T10" fmla="*/ 31 w 21600"/>
                <a:gd name="T11" fmla="*/ 0 h 21600"/>
                <a:gd name="T12" fmla="*/ 31 w 21600"/>
                <a:gd name="T13" fmla="*/ 86 h 21600"/>
                <a:gd name="T14" fmla="*/ 0 w 21600"/>
                <a:gd name="T15" fmla="*/ 55 h 21600"/>
                <a:gd name="T16" fmla="*/ 0 w 21600"/>
                <a:gd name="T17" fmla="*/ 86 h 21600"/>
                <a:gd name="T18" fmla="*/ 40 w 21600"/>
                <a:gd name="T19" fmla="*/ 121 h 21600"/>
                <a:gd name="T20" fmla="*/ 40 w 21600"/>
                <a:gd name="T21" fmla="*/ 12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99347" name="Freeform 15"/>
            <p:cNvSpPr>
              <a:spLocks/>
            </p:cNvSpPr>
            <p:nvPr/>
          </p:nvSpPr>
          <p:spPr bwMode="auto">
            <a:xfrm>
              <a:off x="775" y="0"/>
              <a:ext cx="81" cy="121"/>
            </a:xfrm>
            <a:custGeom>
              <a:avLst/>
              <a:gdLst>
                <a:gd name="T0" fmla="*/ 41 w 21600"/>
                <a:gd name="T1" fmla="*/ 121 h 21600"/>
                <a:gd name="T2" fmla="*/ 81 w 21600"/>
                <a:gd name="T3" fmla="*/ 86 h 21600"/>
                <a:gd name="T4" fmla="*/ 81 w 21600"/>
                <a:gd name="T5" fmla="*/ 55 h 21600"/>
                <a:gd name="T6" fmla="*/ 50 w 21600"/>
                <a:gd name="T7" fmla="*/ 86 h 21600"/>
                <a:gd name="T8" fmla="*/ 50 w 21600"/>
                <a:gd name="T9" fmla="*/ 0 h 21600"/>
                <a:gd name="T10" fmla="*/ 31 w 21600"/>
                <a:gd name="T11" fmla="*/ 0 h 21600"/>
                <a:gd name="T12" fmla="*/ 31 w 21600"/>
                <a:gd name="T13" fmla="*/ 86 h 21600"/>
                <a:gd name="T14" fmla="*/ 0 w 21600"/>
                <a:gd name="T15" fmla="*/ 55 h 21600"/>
                <a:gd name="T16" fmla="*/ 0 w 21600"/>
                <a:gd name="T17" fmla="*/ 86 h 21600"/>
                <a:gd name="T18" fmla="*/ 41 w 21600"/>
                <a:gd name="T19" fmla="*/ 121 h 21600"/>
                <a:gd name="T20" fmla="*/ 41 w 21600"/>
                <a:gd name="T21" fmla="*/ 12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2305" name="Text Box 17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400" b="1">
                <a:solidFill>
                  <a:srgbClr val="BC3272"/>
                </a:solidFill>
                <a:latin typeface="Helvetica Neue" pitchFamily="1" charset="0"/>
                <a:sym typeface="Helvetica Neue" pitchFamily="1" charset="0"/>
              </a:defRPr>
            </a:lvl1pPr>
          </a:lstStyle>
          <a:p>
            <a:pPr>
              <a:defRPr/>
            </a:pPr>
            <a:fld id="{A4FA64F8-7543-4DBE-9A89-054D6A582E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6396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845300"/>
            <a:ext cx="11785600" cy="196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pitchFamily="1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79" r:id="rId1"/>
    <p:sldLayoutId id="2147484880" r:id="rId2"/>
    <p:sldLayoutId id="2147484881" r:id="rId3"/>
    <p:sldLayoutId id="2147484882" r:id="rId4"/>
    <p:sldLayoutId id="2147484883" r:id="rId5"/>
    <p:sldLayoutId id="2147484884" r:id="rId6"/>
    <p:sldLayoutId id="2147484885" r:id="rId7"/>
    <p:sldLayoutId id="2147484886" r:id="rId8"/>
    <p:sldLayoutId id="2147484887" r:id="rId9"/>
    <p:sldLayoutId id="2147484888" r:id="rId10"/>
    <p:sldLayoutId id="2147484889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+mj-lt"/>
          <a:ea typeface="+mj-ea"/>
          <a:cs typeface="+mj-cs"/>
          <a:sym typeface="Helvetica Neue Light" pitchFamily="1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ts val="24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1pPr>
      <a:lvl2pPr marL="742950" indent="-285750" algn="l" rtl="0" eaLnBrk="0" fontAlgn="base" hangingPunct="0">
        <a:spcBef>
          <a:spcPts val="24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2pPr>
      <a:lvl3pPr marL="1143000" indent="-228600" algn="l" rtl="0" eaLnBrk="0" fontAlgn="base" hangingPunct="0">
        <a:spcBef>
          <a:spcPts val="24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3pPr>
      <a:lvl4pPr marL="1600200" indent="-228600" algn="l" rtl="0" eaLnBrk="0" fontAlgn="base" hangingPunct="0">
        <a:spcBef>
          <a:spcPts val="24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4pPr>
      <a:lvl5pPr marL="2057400" indent="-228600" algn="l" rtl="0" eaLnBrk="0" fontAlgn="base" hangingPunct="0">
        <a:spcBef>
          <a:spcPts val="24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5pPr>
      <a:lvl6pPr marL="4572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6pPr>
      <a:lvl7pPr marL="9144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7pPr>
      <a:lvl8pPr marL="13716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8pPr>
      <a:lvl9pPr marL="18288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"/>
          <p:cNvSpPr>
            <a:spLocks/>
          </p:cNvSpPr>
          <p:nvPr/>
        </p:nvSpPr>
        <p:spPr bwMode="auto">
          <a:xfrm>
            <a:off x="8648700" y="736600"/>
            <a:ext cx="4089400" cy="8420100"/>
          </a:xfrm>
          <a:prstGeom prst="rect">
            <a:avLst/>
          </a:prstGeom>
          <a:solidFill>
            <a:srgbClr val="BF2985"/>
          </a:soli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defRPr/>
            </a:pPr>
            <a:endParaRPr lang="ru-RU"/>
          </a:p>
        </p:txBody>
      </p:sp>
      <p:pic>
        <p:nvPicPr>
          <p:cNvPr id="17411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0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7412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3317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11621" name="Line 4"/>
          <p:cNvSpPr>
            <a:spLocks noChangeShapeType="1"/>
          </p:cNvSpPr>
          <p:nvPr/>
        </p:nvSpPr>
        <p:spPr bwMode="auto">
          <a:xfrm flipH="1">
            <a:off x="177800" y="25400"/>
            <a:ext cx="0" cy="9698038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/>
          </a:p>
        </p:txBody>
      </p:sp>
      <p:sp>
        <p:nvSpPr>
          <p:cNvPr id="111622" name="Line 5"/>
          <p:cNvSpPr>
            <a:spLocks noChangeShapeType="1"/>
          </p:cNvSpPr>
          <p:nvPr/>
        </p:nvSpPr>
        <p:spPr bwMode="auto">
          <a:xfrm>
            <a:off x="177800" y="6445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/>
          </a:p>
        </p:txBody>
      </p:sp>
      <p:sp>
        <p:nvSpPr>
          <p:cNvPr id="111623" name="Line 6"/>
          <p:cNvSpPr>
            <a:spLocks noChangeShapeType="1"/>
          </p:cNvSpPr>
          <p:nvPr/>
        </p:nvSpPr>
        <p:spPr bwMode="auto">
          <a:xfrm>
            <a:off x="177800" y="92424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/>
          </a:p>
        </p:txBody>
      </p:sp>
      <p:sp>
        <p:nvSpPr>
          <p:cNvPr id="111624" name="Line 7"/>
          <p:cNvSpPr>
            <a:spLocks noChangeShapeType="1"/>
          </p:cNvSpPr>
          <p:nvPr/>
        </p:nvSpPr>
        <p:spPr bwMode="auto">
          <a:xfrm flipH="1">
            <a:off x="12825413" y="25400"/>
            <a:ext cx="1587" cy="970280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/>
          </a:p>
        </p:txBody>
      </p:sp>
      <p:grpSp>
        <p:nvGrpSpPr>
          <p:cNvPr id="17417" name="Group 15"/>
          <p:cNvGrpSpPr>
            <a:grpSpLocks/>
          </p:cNvGrpSpPr>
          <p:nvPr/>
        </p:nvGrpSpPr>
        <p:grpSpPr bwMode="auto">
          <a:xfrm>
            <a:off x="330200" y="279400"/>
            <a:ext cx="1358900" cy="192088"/>
            <a:chOff x="0" y="0"/>
            <a:chExt cx="856" cy="121"/>
          </a:xfrm>
        </p:grpSpPr>
        <p:sp>
          <p:nvSpPr>
            <p:cNvPr id="111631" name="Freeform 8"/>
            <p:cNvSpPr>
              <a:spLocks/>
            </p:cNvSpPr>
            <p:nvPr/>
          </p:nvSpPr>
          <p:spPr bwMode="auto">
            <a:xfrm>
              <a:off x="0" y="0"/>
              <a:ext cx="80" cy="121"/>
            </a:xfrm>
            <a:custGeom>
              <a:avLst/>
              <a:gdLst>
                <a:gd name="T0" fmla="*/ 40 w 21600"/>
                <a:gd name="T1" fmla="*/ 121 h 21600"/>
                <a:gd name="T2" fmla="*/ 80 w 21600"/>
                <a:gd name="T3" fmla="*/ 86 h 21600"/>
                <a:gd name="T4" fmla="*/ 80 w 21600"/>
                <a:gd name="T5" fmla="*/ 55 h 21600"/>
                <a:gd name="T6" fmla="*/ 49 w 21600"/>
                <a:gd name="T7" fmla="*/ 86 h 21600"/>
                <a:gd name="T8" fmla="*/ 49 w 21600"/>
                <a:gd name="T9" fmla="*/ 0 h 21600"/>
                <a:gd name="T10" fmla="*/ 31 w 21600"/>
                <a:gd name="T11" fmla="*/ 0 h 21600"/>
                <a:gd name="T12" fmla="*/ 31 w 21600"/>
                <a:gd name="T13" fmla="*/ 86 h 21600"/>
                <a:gd name="T14" fmla="*/ 0 w 21600"/>
                <a:gd name="T15" fmla="*/ 55 h 21600"/>
                <a:gd name="T16" fmla="*/ 0 w 21600"/>
                <a:gd name="T17" fmla="*/ 86 h 21600"/>
                <a:gd name="T18" fmla="*/ 40 w 21600"/>
                <a:gd name="T19" fmla="*/ 121 h 21600"/>
                <a:gd name="T20" fmla="*/ 40 w 21600"/>
                <a:gd name="T21" fmla="*/ 12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1632" name="Freeform 9"/>
            <p:cNvSpPr>
              <a:spLocks/>
            </p:cNvSpPr>
            <p:nvPr/>
          </p:nvSpPr>
          <p:spPr bwMode="auto">
            <a:xfrm>
              <a:off x="129" y="0"/>
              <a:ext cx="80" cy="121"/>
            </a:xfrm>
            <a:custGeom>
              <a:avLst/>
              <a:gdLst>
                <a:gd name="T0" fmla="*/ 40 w 21600"/>
                <a:gd name="T1" fmla="*/ 121 h 21600"/>
                <a:gd name="T2" fmla="*/ 80 w 21600"/>
                <a:gd name="T3" fmla="*/ 86 h 21600"/>
                <a:gd name="T4" fmla="*/ 80 w 21600"/>
                <a:gd name="T5" fmla="*/ 55 h 21600"/>
                <a:gd name="T6" fmla="*/ 49 w 21600"/>
                <a:gd name="T7" fmla="*/ 86 h 21600"/>
                <a:gd name="T8" fmla="*/ 49 w 21600"/>
                <a:gd name="T9" fmla="*/ 0 h 21600"/>
                <a:gd name="T10" fmla="*/ 31 w 21600"/>
                <a:gd name="T11" fmla="*/ 0 h 21600"/>
                <a:gd name="T12" fmla="*/ 31 w 21600"/>
                <a:gd name="T13" fmla="*/ 86 h 21600"/>
                <a:gd name="T14" fmla="*/ 0 w 21600"/>
                <a:gd name="T15" fmla="*/ 55 h 21600"/>
                <a:gd name="T16" fmla="*/ 0 w 21600"/>
                <a:gd name="T17" fmla="*/ 86 h 21600"/>
                <a:gd name="T18" fmla="*/ 40 w 21600"/>
                <a:gd name="T19" fmla="*/ 121 h 21600"/>
                <a:gd name="T20" fmla="*/ 40 w 21600"/>
                <a:gd name="T21" fmla="*/ 12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1633" name="Freeform 10"/>
            <p:cNvSpPr>
              <a:spLocks/>
            </p:cNvSpPr>
            <p:nvPr/>
          </p:nvSpPr>
          <p:spPr bwMode="auto">
            <a:xfrm>
              <a:off x="258" y="0"/>
              <a:ext cx="80" cy="121"/>
            </a:xfrm>
            <a:custGeom>
              <a:avLst/>
              <a:gdLst>
                <a:gd name="T0" fmla="*/ 40 w 21600"/>
                <a:gd name="T1" fmla="*/ 121 h 21600"/>
                <a:gd name="T2" fmla="*/ 80 w 21600"/>
                <a:gd name="T3" fmla="*/ 86 h 21600"/>
                <a:gd name="T4" fmla="*/ 80 w 21600"/>
                <a:gd name="T5" fmla="*/ 55 h 21600"/>
                <a:gd name="T6" fmla="*/ 49 w 21600"/>
                <a:gd name="T7" fmla="*/ 86 h 21600"/>
                <a:gd name="T8" fmla="*/ 49 w 21600"/>
                <a:gd name="T9" fmla="*/ 0 h 21600"/>
                <a:gd name="T10" fmla="*/ 31 w 21600"/>
                <a:gd name="T11" fmla="*/ 0 h 21600"/>
                <a:gd name="T12" fmla="*/ 31 w 21600"/>
                <a:gd name="T13" fmla="*/ 86 h 21600"/>
                <a:gd name="T14" fmla="*/ 0 w 21600"/>
                <a:gd name="T15" fmla="*/ 55 h 21600"/>
                <a:gd name="T16" fmla="*/ 0 w 21600"/>
                <a:gd name="T17" fmla="*/ 86 h 21600"/>
                <a:gd name="T18" fmla="*/ 40 w 21600"/>
                <a:gd name="T19" fmla="*/ 121 h 21600"/>
                <a:gd name="T20" fmla="*/ 40 w 21600"/>
                <a:gd name="T21" fmla="*/ 12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1634" name="Freeform 11"/>
            <p:cNvSpPr>
              <a:spLocks/>
            </p:cNvSpPr>
            <p:nvPr/>
          </p:nvSpPr>
          <p:spPr bwMode="auto">
            <a:xfrm>
              <a:off x="387" y="0"/>
              <a:ext cx="81" cy="121"/>
            </a:xfrm>
            <a:custGeom>
              <a:avLst/>
              <a:gdLst>
                <a:gd name="T0" fmla="*/ 41 w 21600"/>
                <a:gd name="T1" fmla="*/ 121 h 21600"/>
                <a:gd name="T2" fmla="*/ 81 w 21600"/>
                <a:gd name="T3" fmla="*/ 86 h 21600"/>
                <a:gd name="T4" fmla="*/ 81 w 21600"/>
                <a:gd name="T5" fmla="*/ 55 h 21600"/>
                <a:gd name="T6" fmla="*/ 50 w 21600"/>
                <a:gd name="T7" fmla="*/ 86 h 21600"/>
                <a:gd name="T8" fmla="*/ 50 w 21600"/>
                <a:gd name="T9" fmla="*/ 0 h 21600"/>
                <a:gd name="T10" fmla="*/ 31 w 21600"/>
                <a:gd name="T11" fmla="*/ 0 h 21600"/>
                <a:gd name="T12" fmla="*/ 31 w 21600"/>
                <a:gd name="T13" fmla="*/ 86 h 21600"/>
                <a:gd name="T14" fmla="*/ 0 w 21600"/>
                <a:gd name="T15" fmla="*/ 55 h 21600"/>
                <a:gd name="T16" fmla="*/ 0 w 21600"/>
                <a:gd name="T17" fmla="*/ 86 h 21600"/>
                <a:gd name="T18" fmla="*/ 41 w 21600"/>
                <a:gd name="T19" fmla="*/ 121 h 21600"/>
                <a:gd name="T20" fmla="*/ 41 w 21600"/>
                <a:gd name="T21" fmla="*/ 12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1635" name="Freeform 12"/>
            <p:cNvSpPr>
              <a:spLocks/>
            </p:cNvSpPr>
            <p:nvPr/>
          </p:nvSpPr>
          <p:spPr bwMode="auto">
            <a:xfrm>
              <a:off x="517" y="0"/>
              <a:ext cx="80" cy="121"/>
            </a:xfrm>
            <a:custGeom>
              <a:avLst/>
              <a:gdLst>
                <a:gd name="T0" fmla="*/ 40 w 21600"/>
                <a:gd name="T1" fmla="*/ 121 h 21600"/>
                <a:gd name="T2" fmla="*/ 80 w 21600"/>
                <a:gd name="T3" fmla="*/ 86 h 21600"/>
                <a:gd name="T4" fmla="*/ 80 w 21600"/>
                <a:gd name="T5" fmla="*/ 55 h 21600"/>
                <a:gd name="T6" fmla="*/ 49 w 21600"/>
                <a:gd name="T7" fmla="*/ 86 h 21600"/>
                <a:gd name="T8" fmla="*/ 49 w 21600"/>
                <a:gd name="T9" fmla="*/ 0 h 21600"/>
                <a:gd name="T10" fmla="*/ 31 w 21600"/>
                <a:gd name="T11" fmla="*/ 0 h 21600"/>
                <a:gd name="T12" fmla="*/ 31 w 21600"/>
                <a:gd name="T13" fmla="*/ 86 h 21600"/>
                <a:gd name="T14" fmla="*/ 0 w 21600"/>
                <a:gd name="T15" fmla="*/ 55 h 21600"/>
                <a:gd name="T16" fmla="*/ 0 w 21600"/>
                <a:gd name="T17" fmla="*/ 86 h 21600"/>
                <a:gd name="T18" fmla="*/ 40 w 21600"/>
                <a:gd name="T19" fmla="*/ 121 h 21600"/>
                <a:gd name="T20" fmla="*/ 40 w 21600"/>
                <a:gd name="T21" fmla="*/ 12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1636" name="Freeform 13"/>
            <p:cNvSpPr>
              <a:spLocks/>
            </p:cNvSpPr>
            <p:nvPr/>
          </p:nvSpPr>
          <p:spPr bwMode="auto">
            <a:xfrm>
              <a:off x="646" y="0"/>
              <a:ext cx="80" cy="121"/>
            </a:xfrm>
            <a:custGeom>
              <a:avLst/>
              <a:gdLst>
                <a:gd name="T0" fmla="*/ 40 w 21600"/>
                <a:gd name="T1" fmla="*/ 121 h 21600"/>
                <a:gd name="T2" fmla="*/ 80 w 21600"/>
                <a:gd name="T3" fmla="*/ 86 h 21600"/>
                <a:gd name="T4" fmla="*/ 80 w 21600"/>
                <a:gd name="T5" fmla="*/ 55 h 21600"/>
                <a:gd name="T6" fmla="*/ 49 w 21600"/>
                <a:gd name="T7" fmla="*/ 86 h 21600"/>
                <a:gd name="T8" fmla="*/ 49 w 21600"/>
                <a:gd name="T9" fmla="*/ 0 h 21600"/>
                <a:gd name="T10" fmla="*/ 31 w 21600"/>
                <a:gd name="T11" fmla="*/ 0 h 21600"/>
                <a:gd name="T12" fmla="*/ 31 w 21600"/>
                <a:gd name="T13" fmla="*/ 86 h 21600"/>
                <a:gd name="T14" fmla="*/ 0 w 21600"/>
                <a:gd name="T15" fmla="*/ 55 h 21600"/>
                <a:gd name="T16" fmla="*/ 0 w 21600"/>
                <a:gd name="T17" fmla="*/ 86 h 21600"/>
                <a:gd name="T18" fmla="*/ 40 w 21600"/>
                <a:gd name="T19" fmla="*/ 121 h 21600"/>
                <a:gd name="T20" fmla="*/ 40 w 21600"/>
                <a:gd name="T21" fmla="*/ 12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11637" name="Freeform 14"/>
            <p:cNvSpPr>
              <a:spLocks/>
            </p:cNvSpPr>
            <p:nvPr/>
          </p:nvSpPr>
          <p:spPr bwMode="auto">
            <a:xfrm>
              <a:off x="775" y="0"/>
              <a:ext cx="81" cy="121"/>
            </a:xfrm>
            <a:custGeom>
              <a:avLst/>
              <a:gdLst>
                <a:gd name="T0" fmla="*/ 41 w 21600"/>
                <a:gd name="T1" fmla="*/ 121 h 21600"/>
                <a:gd name="T2" fmla="*/ 81 w 21600"/>
                <a:gd name="T3" fmla="*/ 86 h 21600"/>
                <a:gd name="T4" fmla="*/ 81 w 21600"/>
                <a:gd name="T5" fmla="*/ 55 h 21600"/>
                <a:gd name="T6" fmla="*/ 50 w 21600"/>
                <a:gd name="T7" fmla="*/ 86 h 21600"/>
                <a:gd name="T8" fmla="*/ 50 w 21600"/>
                <a:gd name="T9" fmla="*/ 0 h 21600"/>
                <a:gd name="T10" fmla="*/ 31 w 21600"/>
                <a:gd name="T11" fmla="*/ 0 h 21600"/>
                <a:gd name="T12" fmla="*/ 31 w 21600"/>
                <a:gd name="T13" fmla="*/ 86 h 21600"/>
                <a:gd name="T14" fmla="*/ 0 w 21600"/>
                <a:gd name="T15" fmla="*/ 55 h 21600"/>
                <a:gd name="T16" fmla="*/ 0 w 21600"/>
                <a:gd name="T17" fmla="*/ 86 h 21600"/>
                <a:gd name="T18" fmla="*/ 41 w 21600"/>
                <a:gd name="T19" fmla="*/ 121 h 21600"/>
                <a:gd name="T20" fmla="*/ 41 w 21600"/>
                <a:gd name="T21" fmla="*/ 12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13328" name="Text Box 1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400" b="1">
                <a:solidFill>
                  <a:srgbClr val="BC3272"/>
                </a:solidFill>
                <a:latin typeface="Helvetica Neue" pitchFamily="1" charset="0"/>
                <a:sym typeface="Helvetica Neue" pitchFamily="1" charset="0"/>
              </a:defRPr>
            </a:lvl1pPr>
          </a:lstStyle>
          <a:p>
            <a:pPr>
              <a:defRPr/>
            </a:pPr>
            <a:fld id="{503022F5-17A4-4A6A-8BDA-F2235F92EA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1627" name="Line 17"/>
          <p:cNvSpPr>
            <a:spLocks noChangeShapeType="1"/>
          </p:cNvSpPr>
          <p:nvPr/>
        </p:nvSpPr>
        <p:spPr bwMode="auto">
          <a:xfrm flipH="1">
            <a:off x="8558213" y="647700"/>
            <a:ext cx="0" cy="859790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/>
          </a:p>
        </p:txBody>
      </p:sp>
      <p:sp>
        <p:nvSpPr>
          <p:cNvPr id="111628" name="Line 18"/>
          <p:cNvSpPr>
            <a:spLocks noChangeShapeType="1"/>
          </p:cNvSpPr>
          <p:nvPr/>
        </p:nvSpPr>
        <p:spPr bwMode="auto">
          <a:xfrm>
            <a:off x="177800" y="6410325"/>
            <a:ext cx="83820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/>
          </a:p>
        </p:txBody>
      </p:sp>
      <p:sp>
        <p:nvSpPr>
          <p:cNvPr id="111629" name="Line 19"/>
          <p:cNvSpPr>
            <a:spLocks noChangeShapeType="1"/>
          </p:cNvSpPr>
          <p:nvPr/>
        </p:nvSpPr>
        <p:spPr bwMode="auto">
          <a:xfrm flipH="1">
            <a:off x="4367213" y="6413500"/>
            <a:ext cx="0" cy="283210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/>
          </a:p>
        </p:txBody>
      </p:sp>
      <p:sp>
        <p:nvSpPr>
          <p:cNvPr id="17422" name="Rectangle 2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4300" y="1079500"/>
            <a:ext cx="3390900" cy="7734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pitchFamily="1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 pitchFamily="1" charset="0"/>
              </a:rPr>
              <a:t>Second level</a:t>
            </a:r>
          </a:p>
          <a:p>
            <a:pPr lvl="2"/>
            <a:r>
              <a:rPr lang="en-US" smtClean="0">
                <a:sym typeface="Helvetica Neue Light" pitchFamily="1" charset="0"/>
              </a:rPr>
              <a:t>Third level</a:t>
            </a:r>
          </a:p>
          <a:p>
            <a:pPr lvl="3"/>
            <a:r>
              <a:rPr lang="en-US" smtClean="0">
                <a:sym typeface="Helvetica Neue Light" pitchFamily="1" charset="0"/>
              </a:rPr>
              <a:t>Fourth level</a:t>
            </a:r>
          </a:p>
          <a:p>
            <a:pPr lvl="4"/>
            <a:r>
              <a:rPr lang="en-US" smtClean="0">
                <a:sym typeface="Helvetica Neue Light" pitchFamily="1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90" r:id="rId1"/>
    <p:sldLayoutId id="2147484891" r:id="rId2"/>
    <p:sldLayoutId id="2147484892" r:id="rId3"/>
    <p:sldLayoutId id="2147484893" r:id="rId4"/>
    <p:sldLayoutId id="2147484894" r:id="rId5"/>
    <p:sldLayoutId id="2147484895" r:id="rId6"/>
    <p:sldLayoutId id="2147484896" r:id="rId7"/>
    <p:sldLayoutId id="2147484897" r:id="rId8"/>
    <p:sldLayoutId id="2147484898" r:id="rId9"/>
    <p:sldLayoutId id="2147484899" r:id="rId10"/>
    <p:sldLayoutId id="214748490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+mj-lt"/>
          <a:ea typeface="+mj-ea"/>
          <a:cs typeface="+mj-cs"/>
          <a:sym typeface="Helvetica Neue Light" pitchFamily="1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ctr" rtl="0" eaLnBrk="0" fontAlgn="base" hangingPunct="0">
        <a:spcBef>
          <a:spcPts val="2600"/>
        </a:spcBef>
        <a:spcAft>
          <a:spcPct val="0"/>
        </a:spcAft>
        <a:buChar char="•"/>
        <a:defRPr sz="2800" i="1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1pPr>
      <a:lvl2pPr marL="742950" indent="-285750" algn="ctr" rtl="0" eaLnBrk="0" fontAlgn="base" hangingPunct="0">
        <a:spcBef>
          <a:spcPts val="2600"/>
        </a:spcBef>
        <a:spcAft>
          <a:spcPct val="0"/>
        </a:spcAft>
        <a:buChar char="–"/>
        <a:defRPr sz="2600" i="1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2pPr>
      <a:lvl3pPr marL="1143000" indent="-228600" algn="ctr" rtl="0" eaLnBrk="0" fontAlgn="base" hangingPunct="0">
        <a:spcBef>
          <a:spcPts val="2600"/>
        </a:spcBef>
        <a:spcAft>
          <a:spcPct val="0"/>
        </a:spcAft>
        <a:buChar char="•"/>
        <a:defRPr sz="2400" i="1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3pPr>
      <a:lvl4pPr marL="1600200" indent="-228600" algn="ctr" rtl="0" eaLnBrk="0" fontAlgn="base" hangingPunct="0">
        <a:spcBef>
          <a:spcPts val="2600"/>
        </a:spcBef>
        <a:spcAft>
          <a:spcPct val="0"/>
        </a:spcAft>
        <a:buChar char="–"/>
        <a:defRPr sz="2200" i="1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4pPr>
      <a:lvl5pPr marL="2057400" indent="-228600" algn="ctr" rtl="0" eaLnBrk="0" fontAlgn="base" hangingPunct="0">
        <a:spcBef>
          <a:spcPts val="2600"/>
        </a:spcBef>
        <a:spcAft>
          <a:spcPct val="0"/>
        </a:spcAft>
        <a:buChar char="»"/>
        <a:defRPr sz="2200" i="1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5pPr>
      <a:lvl6pPr marL="457200" algn="ctr" rtl="0" fontAlgn="base">
        <a:spcBef>
          <a:spcPts val="2600"/>
        </a:spcBef>
        <a:spcAft>
          <a:spcPct val="0"/>
        </a:spcAft>
        <a:defRPr sz="2200" i="1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6pPr>
      <a:lvl7pPr marL="914400" algn="ctr" rtl="0" fontAlgn="base">
        <a:spcBef>
          <a:spcPts val="2600"/>
        </a:spcBef>
        <a:spcAft>
          <a:spcPct val="0"/>
        </a:spcAft>
        <a:defRPr sz="2200" i="1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7pPr>
      <a:lvl8pPr marL="1371600" algn="ctr" rtl="0" fontAlgn="base">
        <a:spcBef>
          <a:spcPts val="2600"/>
        </a:spcBef>
        <a:spcAft>
          <a:spcPct val="0"/>
        </a:spcAft>
        <a:defRPr sz="2200" i="1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8pPr>
      <a:lvl9pPr marL="1828800" algn="ctr" rtl="0" fontAlgn="base">
        <a:spcBef>
          <a:spcPts val="2600"/>
        </a:spcBef>
        <a:spcAft>
          <a:spcPct val="0"/>
        </a:spcAft>
        <a:defRPr sz="2200" i="1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Заголовок 1"/>
          <p:cNvSpPr>
            <a:spLocks noGrp="1"/>
          </p:cNvSpPr>
          <p:nvPr>
            <p:ph type="title"/>
          </p:nvPr>
        </p:nvSpPr>
        <p:spPr bwMode="auto">
          <a:xfrm>
            <a:off x="650875" y="390525"/>
            <a:ext cx="1170305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9999" tIns="65000" rIns="129999" bIns="6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8435" name="Текст 2"/>
          <p:cNvSpPr>
            <a:spLocks noGrp="1"/>
          </p:cNvSpPr>
          <p:nvPr>
            <p:ph type="body" idx="1"/>
          </p:nvPr>
        </p:nvSpPr>
        <p:spPr bwMode="auto">
          <a:xfrm>
            <a:off x="650875" y="2276475"/>
            <a:ext cx="11703050" cy="643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9999" tIns="65000" rIns="129999" bIns="6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50875" y="9040813"/>
            <a:ext cx="3033713" cy="519112"/>
          </a:xfrm>
          <a:prstGeom prst="rect">
            <a:avLst/>
          </a:prstGeom>
        </p:spPr>
        <p:txBody>
          <a:bodyPr vert="horz" wrap="square" lIns="129999" tIns="65000" rIns="129999" bIns="65000" numCol="1" anchor="ctr" anchorCtr="0" compatLnSpc="1">
            <a:prstTxWarp prst="textNoShape">
              <a:avLst/>
            </a:prstTxWarp>
          </a:bodyPr>
          <a:lstStyle>
            <a:lvl1pPr>
              <a:defRPr sz="17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AB8FE176-3AFC-4D8E-A41F-81F5BC22DC80}" type="datetimeFigureOut">
              <a:rPr lang="ru-RU"/>
              <a:pPr>
                <a:defRPr/>
              </a:pPr>
              <a:t>16.05.2014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443413" y="9040813"/>
            <a:ext cx="4117975" cy="519112"/>
          </a:xfrm>
          <a:prstGeom prst="rect">
            <a:avLst/>
          </a:prstGeom>
        </p:spPr>
        <p:txBody>
          <a:bodyPr vert="horz" lIns="129999" tIns="65000" rIns="129999" bIns="65000" rtlCol="0" anchor="ctr"/>
          <a:lstStyle>
            <a:lvl1pPr algn="ctr">
              <a:defRPr sz="1700">
                <a:solidFill>
                  <a:prstClr val="black">
                    <a:tint val="75000"/>
                  </a:prstClr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320213" y="9040813"/>
            <a:ext cx="3033712" cy="519112"/>
          </a:xfrm>
          <a:prstGeom prst="rect">
            <a:avLst/>
          </a:prstGeom>
        </p:spPr>
        <p:txBody>
          <a:bodyPr vert="horz" wrap="square" lIns="129999" tIns="65000" rIns="129999" bIns="65000" numCol="1" anchor="ctr" anchorCtr="0" compatLnSpc="1">
            <a:prstTxWarp prst="textNoShape">
              <a:avLst/>
            </a:prstTxWarp>
          </a:bodyPr>
          <a:lstStyle>
            <a:lvl1pPr algn="r">
              <a:defRPr sz="17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60D3D9E-CC81-474F-A229-662ECB2BD6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01" r:id="rId1"/>
    <p:sldLayoutId id="2147484902" r:id="rId2"/>
    <p:sldLayoutId id="2147484903" r:id="rId3"/>
    <p:sldLayoutId id="2147484904" r:id="rId4"/>
    <p:sldLayoutId id="2147484905" r:id="rId5"/>
    <p:sldLayoutId id="2147484906" r:id="rId6"/>
    <p:sldLayoutId id="2147484907" r:id="rId7"/>
    <p:sldLayoutId id="2147484908" r:id="rId8"/>
    <p:sldLayoutId id="2147484909" r:id="rId9"/>
    <p:sldLayoutId id="2147484910" r:id="rId10"/>
    <p:sldLayoutId id="2147484911" r:id="rId11"/>
  </p:sldLayoutIdLst>
  <p:hf hdr="0" ftr="0" dt="0"/>
  <p:txStyles>
    <p:titleStyle>
      <a:lvl1pPr algn="ctr" defTabSz="1298575" rtl="0" eaLnBrk="0" fontAlgn="base" hangingPunct="0">
        <a:spcBef>
          <a:spcPct val="0"/>
        </a:spcBef>
        <a:spcAft>
          <a:spcPct val="0"/>
        </a:spcAft>
        <a:defRPr sz="63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defTabSz="1298575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2pPr>
      <a:lvl3pPr algn="ctr" defTabSz="1298575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3pPr>
      <a:lvl4pPr algn="ctr" defTabSz="1298575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4pPr>
      <a:lvl5pPr algn="ctr" defTabSz="1298575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5pPr>
      <a:lvl6pPr marL="457200" algn="ctr" defTabSz="1298575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6pPr>
      <a:lvl7pPr marL="914400" algn="ctr" defTabSz="1298575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7pPr>
      <a:lvl8pPr marL="1371600" algn="ctr" defTabSz="1298575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8pPr>
      <a:lvl9pPr marL="1828800" algn="ctr" defTabSz="1298575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9pPr>
    </p:titleStyle>
    <p:bodyStyle>
      <a:lvl1pPr marL="487363" indent="-487363" algn="l" defTabSz="12985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1055688" indent="-404813" algn="l" defTabSz="12985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624013" indent="-323850" algn="l" defTabSz="12985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2274888" indent="-323850" algn="l" defTabSz="12985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924175" indent="-323850" algn="l" defTabSz="12985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3574986" indent="-324997" algn="l" defTabSz="129999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4981" indent="-324997" algn="l" defTabSz="129999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4980" indent="-324997" algn="l" defTabSz="129999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4973" indent="-324997" algn="l" defTabSz="129999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999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9995" algn="l" defTabSz="12999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9992" algn="l" defTabSz="12999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9993" algn="l" defTabSz="12999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9989" algn="l" defTabSz="12999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9984" algn="l" defTabSz="12999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99984" algn="l" defTabSz="12999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49976" algn="l" defTabSz="12999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99977" algn="l" defTabSz="12999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/>
          </p:cNvSpPr>
          <p:nvPr/>
        </p:nvSpPr>
        <p:spPr bwMode="auto">
          <a:xfrm>
            <a:off x="266700" y="736600"/>
            <a:ext cx="12471400" cy="2032000"/>
          </a:xfrm>
          <a:prstGeom prst="rect">
            <a:avLst/>
          </a:prstGeom>
          <a:solidFill>
            <a:srgbClr val="BC3272"/>
          </a:soli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ru-RU"/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0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3316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3317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3317" name="Line 4"/>
          <p:cNvSpPr>
            <a:spLocks noChangeShapeType="1"/>
          </p:cNvSpPr>
          <p:nvPr/>
        </p:nvSpPr>
        <p:spPr bwMode="auto">
          <a:xfrm flipH="1">
            <a:off x="177800" y="25400"/>
            <a:ext cx="0" cy="9698038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3318" name="Line 5"/>
          <p:cNvSpPr>
            <a:spLocks noChangeShapeType="1"/>
          </p:cNvSpPr>
          <p:nvPr/>
        </p:nvSpPr>
        <p:spPr bwMode="auto">
          <a:xfrm>
            <a:off x="177800" y="6445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3319" name="Line 6"/>
          <p:cNvSpPr>
            <a:spLocks noChangeShapeType="1"/>
          </p:cNvSpPr>
          <p:nvPr/>
        </p:nvSpPr>
        <p:spPr bwMode="auto">
          <a:xfrm>
            <a:off x="177800" y="92424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3320" name="Line 7"/>
          <p:cNvSpPr>
            <a:spLocks noChangeShapeType="1"/>
          </p:cNvSpPr>
          <p:nvPr/>
        </p:nvSpPr>
        <p:spPr bwMode="auto">
          <a:xfrm flipH="1">
            <a:off x="12825413" y="25400"/>
            <a:ext cx="1587" cy="970280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3321" name="Line 8"/>
          <p:cNvSpPr>
            <a:spLocks noChangeShapeType="1"/>
          </p:cNvSpPr>
          <p:nvPr/>
        </p:nvSpPr>
        <p:spPr bwMode="auto">
          <a:xfrm>
            <a:off x="177800" y="28543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330200" y="279400"/>
            <a:ext cx="1358900" cy="192088"/>
            <a:chOff x="0" y="0"/>
            <a:chExt cx="856" cy="121"/>
          </a:xfrm>
        </p:grpSpPr>
        <p:sp>
          <p:nvSpPr>
            <p:cNvPr id="13327" name="Freeform 9"/>
            <p:cNvSpPr>
              <a:spLocks/>
            </p:cNvSpPr>
            <p:nvPr/>
          </p:nvSpPr>
          <p:spPr bwMode="auto">
            <a:xfrm>
              <a:off x="0" y="0"/>
              <a:ext cx="80" cy="121"/>
            </a:xfrm>
            <a:custGeom>
              <a:avLst/>
              <a:gdLst>
                <a:gd name="T0" fmla="*/ 0 w 21600"/>
                <a:gd name="T1" fmla="*/ 1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1 h 21600"/>
                <a:gd name="T20" fmla="*/ 0 w 21600"/>
                <a:gd name="T21" fmla="*/ 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3328" name="Freeform 10"/>
            <p:cNvSpPr>
              <a:spLocks/>
            </p:cNvSpPr>
            <p:nvPr/>
          </p:nvSpPr>
          <p:spPr bwMode="auto">
            <a:xfrm>
              <a:off x="129" y="0"/>
              <a:ext cx="80" cy="121"/>
            </a:xfrm>
            <a:custGeom>
              <a:avLst/>
              <a:gdLst>
                <a:gd name="T0" fmla="*/ 0 w 21600"/>
                <a:gd name="T1" fmla="*/ 1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1 h 21600"/>
                <a:gd name="T20" fmla="*/ 0 w 21600"/>
                <a:gd name="T21" fmla="*/ 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3329" name="Freeform 11"/>
            <p:cNvSpPr>
              <a:spLocks/>
            </p:cNvSpPr>
            <p:nvPr/>
          </p:nvSpPr>
          <p:spPr bwMode="auto">
            <a:xfrm>
              <a:off x="258" y="0"/>
              <a:ext cx="80" cy="121"/>
            </a:xfrm>
            <a:custGeom>
              <a:avLst/>
              <a:gdLst>
                <a:gd name="T0" fmla="*/ 0 w 21600"/>
                <a:gd name="T1" fmla="*/ 1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1 h 21600"/>
                <a:gd name="T20" fmla="*/ 0 w 21600"/>
                <a:gd name="T21" fmla="*/ 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3330" name="Freeform 12"/>
            <p:cNvSpPr>
              <a:spLocks/>
            </p:cNvSpPr>
            <p:nvPr/>
          </p:nvSpPr>
          <p:spPr bwMode="auto">
            <a:xfrm>
              <a:off x="387" y="0"/>
              <a:ext cx="81" cy="121"/>
            </a:xfrm>
            <a:custGeom>
              <a:avLst/>
              <a:gdLst>
                <a:gd name="T0" fmla="*/ 0 w 21600"/>
                <a:gd name="T1" fmla="*/ 1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1 h 21600"/>
                <a:gd name="T20" fmla="*/ 0 w 21600"/>
                <a:gd name="T21" fmla="*/ 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3331" name="Freeform 13"/>
            <p:cNvSpPr>
              <a:spLocks/>
            </p:cNvSpPr>
            <p:nvPr/>
          </p:nvSpPr>
          <p:spPr bwMode="auto">
            <a:xfrm>
              <a:off x="517" y="0"/>
              <a:ext cx="80" cy="121"/>
            </a:xfrm>
            <a:custGeom>
              <a:avLst/>
              <a:gdLst>
                <a:gd name="T0" fmla="*/ 0 w 21600"/>
                <a:gd name="T1" fmla="*/ 1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1 h 21600"/>
                <a:gd name="T20" fmla="*/ 0 w 21600"/>
                <a:gd name="T21" fmla="*/ 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3332" name="Freeform 14"/>
            <p:cNvSpPr>
              <a:spLocks/>
            </p:cNvSpPr>
            <p:nvPr/>
          </p:nvSpPr>
          <p:spPr bwMode="auto">
            <a:xfrm>
              <a:off x="646" y="0"/>
              <a:ext cx="80" cy="121"/>
            </a:xfrm>
            <a:custGeom>
              <a:avLst/>
              <a:gdLst>
                <a:gd name="T0" fmla="*/ 0 w 21600"/>
                <a:gd name="T1" fmla="*/ 1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1 h 21600"/>
                <a:gd name="T20" fmla="*/ 0 w 21600"/>
                <a:gd name="T21" fmla="*/ 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3333" name="Freeform 15"/>
            <p:cNvSpPr>
              <a:spLocks/>
            </p:cNvSpPr>
            <p:nvPr/>
          </p:nvSpPr>
          <p:spPr bwMode="auto">
            <a:xfrm>
              <a:off x="775" y="0"/>
              <a:ext cx="81" cy="121"/>
            </a:xfrm>
            <a:custGeom>
              <a:avLst/>
              <a:gdLst>
                <a:gd name="T0" fmla="*/ 0 w 21600"/>
                <a:gd name="T1" fmla="*/ 1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1 h 21600"/>
                <a:gd name="T20" fmla="*/ 0 w 21600"/>
                <a:gd name="T21" fmla="*/ 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13323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079500"/>
            <a:ext cx="11785600" cy="1346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pitchFamily="1" charset="0"/>
              </a:rPr>
              <a:t>Click to edit Master title style</a:t>
            </a:r>
          </a:p>
        </p:txBody>
      </p:sp>
      <p:sp>
        <p:nvSpPr>
          <p:cNvPr id="13324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3289300"/>
            <a:ext cx="6946900" cy="551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pitchFamily="1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 pitchFamily="1" charset="0"/>
              </a:rPr>
              <a:t>Second level</a:t>
            </a:r>
          </a:p>
          <a:p>
            <a:pPr lvl="2"/>
            <a:r>
              <a:rPr lang="en-US" smtClean="0">
                <a:sym typeface="Helvetica Neue Light" pitchFamily="1" charset="0"/>
              </a:rPr>
              <a:t>Third level</a:t>
            </a:r>
          </a:p>
          <a:p>
            <a:pPr lvl="3"/>
            <a:r>
              <a:rPr lang="en-US" smtClean="0">
                <a:sym typeface="Helvetica Neue Light" pitchFamily="1" charset="0"/>
              </a:rPr>
              <a:t>Fourth level</a:t>
            </a:r>
          </a:p>
          <a:p>
            <a:pPr lvl="4"/>
            <a:r>
              <a:rPr lang="en-US" smtClean="0">
                <a:sym typeface="Helvetica Neue Light" pitchFamily="1" charset="0"/>
              </a:rPr>
              <a:t>Fifth level</a:t>
            </a:r>
          </a:p>
        </p:txBody>
      </p:sp>
      <p:sp>
        <p:nvSpPr>
          <p:cNvPr id="4115" name="Text Box 19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400" b="1">
                <a:solidFill>
                  <a:srgbClr val="BD3272"/>
                </a:solidFill>
                <a:latin typeface="Helvetica Neue" pitchFamily="1" charset="0"/>
                <a:sym typeface="Helvetica Neue" pitchFamily="1" charset="0"/>
              </a:defRPr>
            </a:lvl1pPr>
          </a:lstStyle>
          <a:p>
            <a:fld id="{5A4D5790-AA47-4977-BFB0-98078737D388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13326" name="Line 20"/>
          <p:cNvSpPr>
            <a:spLocks noChangeShapeType="1"/>
          </p:cNvSpPr>
          <p:nvPr/>
        </p:nvSpPr>
        <p:spPr bwMode="auto">
          <a:xfrm flipH="1">
            <a:off x="7986713" y="2870200"/>
            <a:ext cx="0" cy="637540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24" r:id="rId1"/>
    <p:sldLayoutId id="2147484925" r:id="rId2"/>
    <p:sldLayoutId id="2147484926" r:id="rId3"/>
    <p:sldLayoutId id="2147484927" r:id="rId4"/>
    <p:sldLayoutId id="2147484928" r:id="rId5"/>
    <p:sldLayoutId id="2147484929" r:id="rId6"/>
    <p:sldLayoutId id="2147484930" r:id="rId7"/>
    <p:sldLayoutId id="2147484931" r:id="rId8"/>
    <p:sldLayoutId id="2147484932" r:id="rId9"/>
    <p:sldLayoutId id="2147484933" r:id="rId10"/>
    <p:sldLayoutId id="214748493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+mj-lt"/>
          <a:ea typeface="+mj-ea"/>
          <a:cs typeface="+mj-cs"/>
          <a:sym typeface="Helvetica Neue Light" pitchFamily="1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ts val="26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1pPr>
      <a:lvl2pPr marL="742950" indent="-285750" algn="l" rtl="0" eaLnBrk="0" fontAlgn="base" hangingPunct="0">
        <a:spcBef>
          <a:spcPts val="26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2pPr>
      <a:lvl3pPr marL="1143000" indent="-228600" algn="l" rtl="0" eaLnBrk="0" fontAlgn="base" hangingPunct="0">
        <a:spcBef>
          <a:spcPts val="26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3pPr>
      <a:lvl4pPr marL="1600200" indent="-228600" algn="l" rtl="0" eaLnBrk="0" fontAlgn="base" hangingPunct="0">
        <a:spcBef>
          <a:spcPts val="26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4pPr>
      <a:lvl5pPr marL="2057400" indent="-228600" algn="l" rtl="0" eaLnBrk="0" fontAlgn="base" hangingPunct="0">
        <a:spcBef>
          <a:spcPts val="26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5pPr>
      <a:lvl6pPr marL="457200" algn="l" rtl="0" fontAlgn="base">
        <a:spcBef>
          <a:spcPts val="26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6pPr>
      <a:lvl7pPr marL="914400" algn="l" rtl="0" fontAlgn="base">
        <a:spcBef>
          <a:spcPts val="26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7pPr>
      <a:lvl8pPr marL="1371600" algn="l" rtl="0" fontAlgn="base">
        <a:spcBef>
          <a:spcPts val="26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8pPr>
      <a:lvl9pPr marL="1828800" algn="l" rtl="0" fontAlgn="base">
        <a:spcBef>
          <a:spcPts val="26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/>
          </p:cNvSpPr>
          <p:nvPr/>
        </p:nvSpPr>
        <p:spPr bwMode="auto">
          <a:xfrm>
            <a:off x="266700" y="736600"/>
            <a:ext cx="12471400" cy="2032000"/>
          </a:xfrm>
          <a:prstGeom prst="rect">
            <a:avLst/>
          </a:prstGeom>
          <a:solidFill>
            <a:srgbClr val="B82782"/>
          </a:soli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ru-RU"/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0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25604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3317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25605" name="Line 4"/>
          <p:cNvSpPr>
            <a:spLocks noChangeShapeType="1"/>
          </p:cNvSpPr>
          <p:nvPr/>
        </p:nvSpPr>
        <p:spPr bwMode="auto">
          <a:xfrm flipH="1">
            <a:off x="177800" y="25400"/>
            <a:ext cx="0" cy="9698038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5606" name="Line 5"/>
          <p:cNvSpPr>
            <a:spLocks noChangeShapeType="1"/>
          </p:cNvSpPr>
          <p:nvPr/>
        </p:nvSpPr>
        <p:spPr bwMode="auto">
          <a:xfrm>
            <a:off x="177800" y="6445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5607" name="Line 6"/>
          <p:cNvSpPr>
            <a:spLocks noChangeShapeType="1"/>
          </p:cNvSpPr>
          <p:nvPr/>
        </p:nvSpPr>
        <p:spPr bwMode="auto">
          <a:xfrm>
            <a:off x="177800" y="92424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5608" name="Line 7"/>
          <p:cNvSpPr>
            <a:spLocks noChangeShapeType="1"/>
          </p:cNvSpPr>
          <p:nvPr/>
        </p:nvSpPr>
        <p:spPr bwMode="auto">
          <a:xfrm flipH="1">
            <a:off x="12825413" y="25400"/>
            <a:ext cx="1587" cy="970280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5609" name="Line 8"/>
          <p:cNvSpPr>
            <a:spLocks noChangeShapeType="1"/>
          </p:cNvSpPr>
          <p:nvPr/>
        </p:nvSpPr>
        <p:spPr bwMode="auto">
          <a:xfrm>
            <a:off x="177800" y="28543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330200" y="279400"/>
            <a:ext cx="1358900" cy="192088"/>
            <a:chOff x="0" y="0"/>
            <a:chExt cx="856" cy="121"/>
          </a:xfrm>
        </p:grpSpPr>
        <p:sp>
          <p:nvSpPr>
            <p:cNvPr id="25615" name="Freeform 9"/>
            <p:cNvSpPr>
              <a:spLocks/>
            </p:cNvSpPr>
            <p:nvPr/>
          </p:nvSpPr>
          <p:spPr bwMode="auto">
            <a:xfrm>
              <a:off x="0" y="0"/>
              <a:ext cx="80" cy="121"/>
            </a:xfrm>
            <a:custGeom>
              <a:avLst/>
              <a:gdLst>
                <a:gd name="T0" fmla="*/ 0 w 21600"/>
                <a:gd name="T1" fmla="*/ 1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1 h 21600"/>
                <a:gd name="T20" fmla="*/ 0 w 21600"/>
                <a:gd name="T21" fmla="*/ 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5616" name="Freeform 10"/>
            <p:cNvSpPr>
              <a:spLocks/>
            </p:cNvSpPr>
            <p:nvPr/>
          </p:nvSpPr>
          <p:spPr bwMode="auto">
            <a:xfrm>
              <a:off x="129" y="0"/>
              <a:ext cx="80" cy="121"/>
            </a:xfrm>
            <a:custGeom>
              <a:avLst/>
              <a:gdLst>
                <a:gd name="T0" fmla="*/ 0 w 21600"/>
                <a:gd name="T1" fmla="*/ 1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1 h 21600"/>
                <a:gd name="T20" fmla="*/ 0 w 21600"/>
                <a:gd name="T21" fmla="*/ 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5617" name="Freeform 11"/>
            <p:cNvSpPr>
              <a:spLocks/>
            </p:cNvSpPr>
            <p:nvPr/>
          </p:nvSpPr>
          <p:spPr bwMode="auto">
            <a:xfrm>
              <a:off x="258" y="0"/>
              <a:ext cx="80" cy="121"/>
            </a:xfrm>
            <a:custGeom>
              <a:avLst/>
              <a:gdLst>
                <a:gd name="T0" fmla="*/ 0 w 21600"/>
                <a:gd name="T1" fmla="*/ 1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1 h 21600"/>
                <a:gd name="T20" fmla="*/ 0 w 21600"/>
                <a:gd name="T21" fmla="*/ 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5618" name="Freeform 12"/>
            <p:cNvSpPr>
              <a:spLocks/>
            </p:cNvSpPr>
            <p:nvPr/>
          </p:nvSpPr>
          <p:spPr bwMode="auto">
            <a:xfrm>
              <a:off x="387" y="0"/>
              <a:ext cx="81" cy="121"/>
            </a:xfrm>
            <a:custGeom>
              <a:avLst/>
              <a:gdLst>
                <a:gd name="T0" fmla="*/ 0 w 21600"/>
                <a:gd name="T1" fmla="*/ 1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1 h 21600"/>
                <a:gd name="T20" fmla="*/ 0 w 21600"/>
                <a:gd name="T21" fmla="*/ 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5619" name="Freeform 13"/>
            <p:cNvSpPr>
              <a:spLocks/>
            </p:cNvSpPr>
            <p:nvPr/>
          </p:nvSpPr>
          <p:spPr bwMode="auto">
            <a:xfrm>
              <a:off x="517" y="0"/>
              <a:ext cx="80" cy="121"/>
            </a:xfrm>
            <a:custGeom>
              <a:avLst/>
              <a:gdLst>
                <a:gd name="T0" fmla="*/ 0 w 21600"/>
                <a:gd name="T1" fmla="*/ 1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1 h 21600"/>
                <a:gd name="T20" fmla="*/ 0 w 21600"/>
                <a:gd name="T21" fmla="*/ 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5620" name="Freeform 14"/>
            <p:cNvSpPr>
              <a:spLocks/>
            </p:cNvSpPr>
            <p:nvPr/>
          </p:nvSpPr>
          <p:spPr bwMode="auto">
            <a:xfrm>
              <a:off x="646" y="0"/>
              <a:ext cx="80" cy="121"/>
            </a:xfrm>
            <a:custGeom>
              <a:avLst/>
              <a:gdLst>
                <a:gd name="T0" fmla="*/ 0 w 21600"/>
                <a:gd name="T1" fmla="*/ 1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1 h 21600"/>
                <a:gd name="T20" fmla="*/ 0 w 21600"/>
                <a:gd name="T21" fmla="*/ 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5621" name="Freeform 15"/>
            <p:cNvSpPr>
              <a:spLocks/>
            </p:cNvSpPr>
            <p:nvPr/>
          </p:nvSpPr>
          <p:spPr bwMode="auto">
            <a:xfrm>
              <a:off x="775" y="0"/>
              <a:ext cx="81" cy="121"/>
            </a:xfrm>
            <a:custGeom>
              <a:avLst/>
              <a:gdLst>
                <a:gd name="T0" fmla="*/ 0 w 21600"/>
                <a:gd name="T1" fmla="*/ 1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1 h 21600"/>
                <a:gd name="T20" fmla="*/ 0 w 21600"/>
                <a:gd name="T21" fmla="*/ 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25611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079500"/>
            <a:ext cx="11785600" cy="1346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pitchFamily="1" charset="0"/>
              </a:rPr>
              <a:t>Click to edit Master title style</a:t>
            </a:r>
          </a:p>
        </p:txBody>
      </p:sp>
      <p:sp>
        <p:nvSpPr>
          <p:cNvPr id="5138" name="Text Box 18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400" b="1">
                <a:solidFill>
                  <a:srgbClr val="BC3272"/>
                </a:solidFill>
                <a:latin typeface="Helvetica Neue" pitchFamily="1" charset="0"/>
                <a:sym typeface="Helvetica Neue" pitchFamily="1" charset="0"/>
              </a:defRPr>
            </a:lvl1pPr>
          </a:lstStyle>
          <a:p>
            <a:fld id="{F4D6F250-28D8-4A27-BD69-69DE08F31B3C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25613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8420100" y="3289300"/>
            <a:ext cx="3975100" cy="551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pitchFamily="1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 pitchFamily="1" charset="0"/>
              </a:rPr>
              <a:t>Second level</a:t>
            </a:r>
          </a:p>
          <a:p>
            <a:pPr lvl="2"/>
            <a:r>
              <a:rPr lang="en-US" smtClean="0">
                <a:sym typeface="Helvetica Neue Light" pitchFamily="1" charset="0"/>
              </a:rPr>
              <a:t>Third level</a:t>
            </a:r>
          </a:p>
          <a:p>
            <a:pPr lvl="3"/>
            <a:r>
              <a:rPr lang="en-US" smtClean="0">
                <a:sym typeface="Helvetica Neue Light" pitchFamily="1" charset="0"/>
              </a:rPr>
              <a:t>Fourth level</a:t>
            </a:r>
          </a:p>
          <a:p>
            <a:pPr lvl="4"/>
            <a:r>
              <a:rPr lang="en-US" smtClean="0">
                <a:sym typeface="Helvetica Neue Light" pitchFamily="1" charset="0"/>
              </a:rPr>
              <a:t>Fifth level</a:t>
            </a:r>
          </a:p>
        </p:txBody>
      </p:sp>
      <p:sp>
        <p:nvSpPr>
          <p:cNvPr id="25614" name="Line 20"/>
          <p:cNvSpPr>
            <a:spLocks noChangeShapeType="1"/>
          </p:cNvSpPr>
          <p:nvPr/>
        </p:nvSpPr>
        <p:spPr bwMode="auto">
          <a:xfrm flipH="1">
            <a:off x="7986713" y="2870200"/>
            <a:ext cx="1587" cy="637540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36" r:id="rId1"/>
    <p:sldLayoutId id="2147484937" r:id="rId2"/>
    <p:sldLayoutId id="2147484938" r:id="rId3"/>
    <p:sldLayoutId id="2147484939" r:id="rId4"/>
    <p:sldLayoutId id="2147484940" r:id="rId5"/>
    <p:sldLayoutId id="2147484941" r:id="rId6"/>
    <p:sldLayoutId id="2147484942" r:id="rId7"/>
    <p:sldLayoutId id="2147484943" r:id="rId8"/>
    <p:sldLayoutId id="2147484944" r:id="rId9"/>
    <p:sldLayoutId id="2147484945" r:id="rId10"/>
    <p:sldLayoutId id="214748494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+mj-lt"/>
          <a:ea typeface="+mj-ea"/>
          <a:cs typeface="+mj-cs"/>
          <a:sym typeface="Helvetica Neue Light" pitchFamily="1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ts val="26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1pPr>
      <a:lvl2pPr marL="742950" indent="-285750" algn="l" rtl="0" eaLnBrk="0" fontAlgn="base" hangingPunct="0">
        <a:spcBef>
          <a:spcPts val="26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2pPr>
      <a:lvl3pPr marL="1143000" indent="-228600" algn="l" rtl="0" eaLnBrk="0" fontAlgn="base" hangingPunct="0">
        <a:spcBef>
          <a:spcPts val="26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3pPr>
      <a:lvl4pPr marL="1600200" indent="-228600" algn="l" rtl="0" eaLnBrk="0" fontAlgn="base" hangingPunct="0">
        <a:spcBef>
          <a:spcPts val="26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4pPr>
      <a:lvl5pPr marL="2057400" indent="-228600" algn="l" rtl="0" eaLnBrk="0" fontAlgn="base" hangingPunct="0">
        <a:spcBef>
          <a:spcPts val="26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5pPr>
      <a:lvl6pPr marL="457200" algn="l" rtl="0" fontAlgn="base">
        <a:spcBef>
          <a:spcPts val="26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6pPr>
      <a:lvl7pPr marL="914400" algn="l" rtl="0" fontAlgn="base">
        <a:spcBef>
          <a:spcPts val="26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7pPr>
      <a:lvl8pPr marL="1371600" algn="l" rtl="0" fontAlgn="base">
        <a:spcBef>
          <a:spcPts val="26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8pPr>
      <a:lvl9pPr marL="1828800" algn="l" rtl="0" fontAlgn="base">
        <a:spcBef>
          <a:spcPts val="26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0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2051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3317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2" name="Line 5"/>
          <p:cNvSpPr>
            <a:spLocks noChangeShapeType="1"/>
          </p:cNvSpPr>
          <p:nvPr/>
        </p:nvSpPr>
        <p:spPr bwMode="auto">
          <a:xfrm flipH="1">
            <a:off x="177800" y="25400"/>
            <a:ext cx="0" cy="9698038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>
              <a:defRPr/>
            </a:pPr>
            <a:endParaRPr lang="ru-RU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177800" y="6445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>
              <a:defRPr/>
            </a:pPr>
            <a:endParaRPr lang="ru-RU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auto">
          <a:xfrm>
            <a:off x="177800" y="92424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>
              <a:defRPr/>
            </a:pPr>
            <a:endParaRPr lang="ru-RU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auto">
          <a:xfrm flipH="1">
            <a:off x="12825413" y="25400"/>
            <a:ext cx="1587" cy="970280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>
              <a:defRPr/>
            </a:pPr>
            <a:endParaRPr lang="ru-RU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grpSp>
        <p:nvGrpSpPr>
          <p:cNvPr id="2056" name="Group 16"/>
          <p:cNvGrpSpPr>
            <a:grpSpLocks/>
          </p:cNvGrpSpPr>
          <p:nvPr/>
        </p:nvGrpSpPr>
        <p:grpSpPr bwMode="auto">
          <a:xfrm>
            <a:off x="330200" y="279400"/>
            <a:ext cx="1358900" cy="192088"/>
            <a:chOff x="0" y="0"/>
            <a:chExt cx="856" cy="121"/>
          </a:xfrm>
        </p:grpSpPr>
        <p:sp>
          <p:nvSpPr>
            <p:cNvPr id="12297" name="Freeform 9"/>
            <p:cNvSpPr>
              <a:spLocks/>
            </p:cNvSpPr>
            <p:nvPr/>
          </p:nvSpPr>
          <p:spPr bwMode="auto">
            <a:xfrm>
              <a:off x="0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lang="ru-RU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  <p:sp>
          <p:nvSpPr>
            <p:cNvPr id="3" name="Freeform 10"/>
            <p:cNvSpPr>
              <a:spLocks/>
            </p:cNvSpPr>
            <p:nvPr/>
          </p:nvSpPr>
          <p:spPr bwMode="auto">
            <a:xfrm>
              <a:off x="129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lang="ru-RU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  <p:sp>
          <p:nvSpPr>
            <p:cNvPr id="12299" name="Freeform 11"/>
            <p:cNvSpPr>
              <a:spLocks/>
            </p:cNvSpPr>
            <p:nvPr/>
          </p:nvSpPr>
          <p:spPr bwMode="auto">
            <a:xfrm>
              <a:off x="258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lang="ru-RU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  <p:sp>
          <p:nvSpPr>
            <p:cNvPr id="4" name="Freeform 12"/>
            <p:cNvSpPr>
              <a:spLocks/>
            </p:cNvSpPr>
            <p:nvPr/>
          </p:nvSpPr>
          <p:spPr bwMode="auto">
            <a:xfrm>
              <a:off x="387" y="0"/>
              <a:ext cx="81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lang="ru-RU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  <p:sp>
          <p:nvSpPr>
            <p:cNvPr id="12301" name="Freeform 13"/>
            <p:cNvSpPr>
              <a:spLocks/>
            </p:cNvSpPr>
            <p:nvPr/>
          </p:nvSpPr>
          <p:spPr bwMode="auto">
            <a:xfrm>
              <a:off x="517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lang="ru-RU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  <p:sp>
          <p:nvSpPr>
            <p:cNvPr id="12302" name="Freeform 14"/>
            <p:cNvSpPr>
              <a:spLocks/>
            </p:cNvSpPr>
            <p:nvPr/>
          </p:nvSpPr>
          <p:spPr bwMode="auto">
            <a:xfrm>
              <a:off x="646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lang="ru-RU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  <p:sp>
          <p:nvSpPr>
            <p:cNvPr id="12303" name="Freeform 15"/>
            <p:cNvSpPr>
              <a:spLocks/>
            </p:cNvSpPr>
            <p:nvPr/>
          </p:nvSpPr>
          <p:spPr bwMode="auto">
            <a:xfrm>
              <a:off x="775" y="0"/>
              <a:ext cx="81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lang="ru-RU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</p:grpSp>
      <p:sp>
        <p:nvSpPr>
          <p:cNvPr id="12305" name="Text Box 17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1066800" algn="l"/>
              </a:tabLst>
              <a:defRPr sz="2400" b="1">
                <a:solidFill>
                  <a:srgbClr val="BC3272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</a:lstStyle>
          <a:p>
            <a:pPr>
              <a:defRPr/>
            </a:pPr>
            <a:fld id="{3C60D125-3ECB-4C2C-9717-7A4C54C6CC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36" r:id="rId1"/>
    <p:sldLayoutId id="2147484737" r:id="rId2"/>
    <p:sldLayoutId id="2147484738" r:id="rId3"/>
    <p:sldLayoutId id="2147484739" r:id="rId4"/>
    <p:sldLayoutId id="2147484740" r:id="rId5"/>
    <p:sldLayoutId id="2147484741" r:id="rId6"/>
    <p:sldLayoutId id="2147484742" r:id="rId7"/>
    <p:sldLayoutId id="2147484743" r:id="rId8"/>
    <p:sldLayoutId id="2147484744" r:id="rId9"/>
    <p:sldLayoutId id="2147484745" r:id="rId10"/>
    <p:sldLayoutId id="2147484746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+mj-lt"/>
          <a:ea typeface="+mj-ea"/>
          <a:cs typeface="+mj-cs"/>
          <a:sym typeface="Helvetica Neue Light" pitchFamily="1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ts val="24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1pPr>
      <a:lvl2pPr marL="742950" indent="-285750" algn="l" rtl="0" eaLnBrk="0" fontAlgn="base" hangingPunct="0">
        <a:spcBef>
          <a:spcPts val="24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2pPr>
      <a:lvl3pPr marL="1143000" indent="-228600" algn="l" rtl="0" eaLnBrk="0" fontAlgn="base" hangingPunct="0">
        <a:spcBef>
          <a:spcPts val="24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3pPr>
      <a:lvl4pPr marL="1600200" indent="-228600" algn="l" rtl="0" eaLnBrk="0" fontAlgn="base" hangingPunct="0">
        <a:spcBef>
          <a:spcPts val="24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4pPr>
      <a:lvl5pPr marL="2057400" indent="-228600" algn="l" rtl="0" eaLnBrk="0" fontAlgn="base" hangingPunct="0">
        <a:spcBef>
          <a:spcPts val="24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5pPr>
      <a:lvl6pPr marL="4572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6pPr>
      <a:lvl7pPr marL="9144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7pPr>
      <a:lvl8pPr marL="13716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8pPr>
      <a:lvl9pPr marL="18288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/>
          </p:cNvSpPr>
          <p:nvPr/>
        </p:nvSpPr>
        <p:spPr bwMode="auto">
          <a:xfrm>
            <a:off x="266700" y="6515100"/>
            <a:ext cx="12471400" cy="2641600"/>
          </a:xfrm>
          <a:prstGeom prst="rect">
            <a:avLst/>
          </a:prstGeom>
          <a:solidFill>
            <a:srgbClr val="FEFFFE"/>
          </a:soli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ru-RU"/>
          </a:p>
        </p:txBody>
      </p:sp>
      <p:sp>
        <p:nvSpPr>
          <p:cNvPr id="37891" name="Line 2"/>
          <p:cNvSpPr>
            <a:spLocks noChangeShapeType="1"/>
          </p:cNvSpPr>
          <p:nvPr/>
        </p:nvSpPr>
        <p:spPr bwMode="auto">
          <a:xfrm>
            <a:off x="177800" y="64103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37892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0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37893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3317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37894" name="Line 5"/>
          <p:cNvSpPr>
            <a:spLocks noChangeShapeType="1"/>
          </p:cNvSpPr>
          <p:nvPr/>
        </p:nvSpPr>
        <p:spPr bwMode="auto">
          <a:xfrm flipH="1">
            <a:off x="177800" y="25400"/>
            <a:ext cx="0" cy="9698038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7895" name="Line 6"/>
          <p:cNvSpPr>
            <a:spLocks noChangeShapeType="1"/>
          </p:cNvSpPr>
          <p:nvPr/>
        </p:nvSpPr>
        <p:spPr bwMode="auto">
          <a:xfrm>
            <a:off x="177800" y="6445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7896" name="Line 7"/>
          <p:cNvSpPr>
            <a:spLocks noChangeShapeType="1"/>
          </p:cNvSpPr>
          <p:nvPr/>
        </p:nvSpPr>
        <p:spPr bwMode="auto">
          <a:xfrm>
            <a:off x="177800" y="92424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7897" name="Line 8"/>
          <p:cNvSpPr>
            <a:spLocks noChangeShapeType="1"/>
          </p:cNvSpPr>
          <p:nvPr/>
        </p:nvSpPr>
        <p:spPr bwMode="auto">
          <a:xfrm flipH="1">
            <a:off x="12825413" y="25400"/>
            <a:ext cx="1587" cy="970280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330200" y="279400"/>
            <a:ext cx="1358900" cy="192088"/>
            <a:chOff x="0" y="0"/>
            <a:chExt cx="856" cy="121"/>
          </a:xfrm>
        </p:grpSpPr>
        <p:sp>
          <p:nvSpPr>
            <p:cNvPr id="37901" name="Freeform 9"/>
            <p:cNvSpPr>
              <a:spLocks/>
            </p:cNvSpPr>
            <p:nvPr/>
          </p:nvSpPr>
          <p:spPr bwMode="auto">
            <a:xfrm>
              <a:off x="0" y="0"/>
              <a:ext cx="80" cy="121"/>
            </a:xfrm>
            <a:custGeom>
              <a:avLst/>
              <a:gdLst>
                <a:gd name="T0" fmla="*/ 0 w 21600"/>
                <a:gd name="T1" fmla="*/ 1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1 h 21600"/>
                <a:gd name="T20" fmla="*/ 0 w 21600"/>
                <a:gd name="T21" fmla="*/ 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02" name="Freeform 10"/>
            <p:cNvSpPr>
              <a:spLocks/>
            </p:cNvSpPr>
            <p:nvPr/>
          </p:nvSpPr>
          <p:spPr bwMode="auto">
            <a:xfrm>
              <a:off x="129" y="0"/>
              <a:ext cx="80" cy="121"/>
            </a:xfrm>
            <a:custGeom>
              <a:avLst/>
              <a:gdLst>
                <a:gd name="T0" fmla="*/ 0 w 21600"/>
                <a:gd name="T1" fmla="*/ 1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1 h 21600"/>
                <a:gd name="T20" fmla="*/ 0 w 21600"/>
                <a:gd name="T21" fmla="*/ 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03" name="Freeform 11"/>
            <p:cNvSpPr>
              <a:spLocks/>
            </p:cNvSpPr>
            <p:nvPr/>
          </p:nvSpPr>
          <p:spPr bwMode="auto">
            <a:xfrm>
              <a:off x="258" y="0"/>
              <a:ext cx="80" cy="121"/>
            </a:xfrm>
            <a:custGeom>
              <a:avLst/>
              <a:gdLst>
                <a:gd name="T0" fmla="*/ 0 w 21600"/>
                <a:gd name="T1" fmla="*/ 1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1 h 21600"/>
                <a:gd name="T20" fmla="*/ 0 w 21600"/>
                <a:gd name="T21" fmla="*/ 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04" name="Freeform 12"/>
            <p:cNvSpPr>
              <a:spLocks/>
            </p:cNvSpPr>
            <p:nvPr/>
          </p:nvSpPr>
          <p:spPr bwMode="auto">
            <a:xfrm>
              <a:off x="387" y="0"/>
              <a:ext cx="81" cy="121"/>
            </a:xfrm>
            <a:custGeom>
              <a:avLst/>
              <a:gdLst>
                <a:gd name="T0" fmla="*/ 0 w 21600"/>
                <a:gd name="T1" fmla="*/ 1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1 h 21600"/>
                <a:gd name="T20" fmla="*/ 0 w 21600"/>
                <a:gd name="T21" fmla="*/ 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05" name="Freeform 13"/>
            <p:cNvSpPr>
              <a:spLocks/>
            </p:cNvSpPr>
            <p:nvPr/>
          </p:nvSpPr>
          <p:spPr bwMode="auto">
            <a:xfrm>
              <a:off x="517" y="0"/>
              <a:ext cx="80" cy="121"/>
            </a:xfrm>
            <a:custGeom>
              <a:avLst/>
              <a:gdLst>
                <a:gd name="T0" fmla="*/ 0 w 21600"/>
                <a:gd name="T1" fmla="*/ 1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1 h 21600"/>
                <a:gd name="T20" fmla="*/ 0 w 21600"/>
                <a:gd name="T21" fmla="*/ 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06" name="Freeform 14"/>
            <p:cNvSpPr>
              <a:spLocks/>
            </p:cNvSpPr>
            <p:nvPr/>
          </p:nvSpPr>
          <p:spPr bwMode="auto">
            <a:xfrm>
              <a:off x="646" y="0"/>
              <a:ext cx="80" cy="121"/>
            </a:xfrm>
            <a:custGeom>
              <a:avLst/>
              <a:gdLst>
                <a:gd name="T0" fmla="*/ 0 w 21600"/>
                <a:gd name="T1" fmla="*/ 1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1 h 21600"/>
                <a:gd name="T20" fmla="*/ 0 w 21600"/>
                <a:gd name="T21" fmla="*/ 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37907" name="Freeform 15"/>
            <p:cNvSpPr>
              <a:spLocks/>
            </p:cNvSpPr>
            <p:nvPr/>
          </p:nvSpPr>
          <p:spPr bwMode="auto">
            <a:xfrm>
              <a:off x="775" y="0"/>
              <a:ext cx="81" cy="121"/>
            </a:xfrm>
            <a:custGeom>
              <a:avLst/>
              <a:gdLst>
                <a:gd name="T0" fmla="*/ 0 w 21600"/>
                <a:gd name="T1" fmla="*/ 1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1 h 21600"/>
                <a:gd name="T20" fmla="*/ 0 w 21600"/>
                <a:gd name="T21" fmla="*/ 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6161" name="Text Box 17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400" b="1">
                <a:solidFill>
                  <a:srgbClr val="BC3272"/>
                </a:solidFill>
                <a:latin typeface="Helvetica Neue" pitchFamily="1" charset="0"/>
                <a:sym typeface="Helvetica Neue" pitchFamily="1" charset="0"/>
              </a:defRPr>
            </a:lvl1pPr>
          </a:lstStyle>
          <a:p>
            <a:fld id="{1215B6EB-6F16-4B2F-8CBE-08BE9DC8934E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37900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845300"/>
            <a:ext cx="11785600" cy="196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pitchFamily="1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48" r:id="rId1"/>
    <p:sldLayoutId id="2147484949" r:id="rId2"/>
    <p:sldLayoutId id="2147484950" r:id="rId3"/>
    <p:sldLayoutId id="2147484951" r:id="rId4"/>
    <p:sldLayoutId id="2147484952" r:id="rId5"/>
    <p:sldLayoutId id="2147484953" r:id="rId6"/>
    <p:sldLayoutId id="2147484954" r:id="rId7"/>
    <p:sldLayoutId id="2147484955" r:id="rId8"/>
    <p:sldLayoutId id="2147484956" r:id="rId9"/>
    <p:sldLayoutId id="2147484957" r:id="rId10"/>
    <p:sldLayoutId id="2147484958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+mj-lt"/>
          <a:ea typeface="+mj-ea"/>
          <a:cs typeface="+mj-cs"/>
          <a:sym typeface="Helvetica Neue Light" pitchFamily="1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ts val="24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1pPr>
      <a:lvl2pPr marL="742950" indent="-285750" algn="l" rtl="0" eaLnBrk="0" fontAlgn="base" hangingPunct="0">
        <a:spcBef>
          <a:spcPts val="24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2pPr>
      <a:lvl3pPr marL="1143000" indent="-228600" algn="l" rtl="0" eaLnBrk="0" fontAlgn="base" hangingPunct="0">
        <a:spcBef>
          <a:spcPts val="24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3pPr>
      <a:lvl4pPr marL="1600200" indent="-228600" algn="l" rtl="0" eaLnBrk="0" fontAlgn="base" hangingPunct="0">
        <a:spcBef>
          <a:spcPts val="24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4pPr>
      <a:lvl5pPr marL="2057400" indent="-228600" algn="l" rtl="0" eaLnBrk="0" fontAlgn="base" hangingPunct="0">
        <a:spcBef>
          <a:spcPts val="24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5pPr>
      <a:lvl6pPr marL="4572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6pPr>
      <a:lvl7pPr marL="9144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7pPr>
      <a:lvl8pPr marL="13716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8pPr>
      <a:lvl9pPr marL="18288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/>
          </p:cNvSpPr>
          <p:nvPr/>
        </p:nvSpPr>
        <p:spPr bwMode="auto">
          <a:xfrm>
            <a:off x="266700" y="736600"/>
            <a:ext cx="12471400" cy="2032000"/>
          </a:xfrm>
          <a:prstGeom prst="rect">
            <a:avLst/>
          </a:prstGeom>
          <a:solidFill>
            <a:srgbClr val="BA2883"/>
          </a:soli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ru-RU"/>
          </a:p>
        </p:txBody>
      </p:sp>
      <p:pic>
        <p:nvPicPr>
          <p:cNvPr id="62467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0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62468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3317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62469" name="Line 4"/>
          <p:cNvSpPr>
            <a:spLocks noChangeShapeType="1"/>
          </p:cNvSpPr>
          <p:nvPr/>
        </p:nvSpPr>
        <p:spPr bwMode="auto">
          <a:xfrm flipH="1">
            <a:off x="177800" y="25400"/>
            <a:ext cx="0" cy="9698038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2470" name="Line 5"/>
          <p:cNvSpPr>
            <a:spLocks noChangeShapeType="1"/>
          </p:cNvSpPr>
          <p:nvPr/>
        </p:nvSpPr>
        <p:spPr bwMode="auto">
          <a:xfrm>
            <a:off x="177800" y="6445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2471" name="Line 6"/>
          <p:cNvSpPr>
            <a:spLocks noChangeShapeType="1"/>
          </p:cNvSpPr>
          <p:nvPr/>
        </p:nvSpPr>
        <p:spPr bwMode="auto">
          <a:xfrm>
            <a:off x="177800" y="92424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2472" name="Line 7"/>
          <p:cNvSpPr>
            <a:spLocks noChangeShapeType="1"/>
          </p:cNvSpPr>
          <p:nvPr/>
        </p:nvSpPr>
        <p:spPr bwMode="auto">
          <a:xfrm flipH="1">
            <a:off x="12825413" y="25400"/>
            <a:ext cx="1587" cy="970280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2473" name="Line 8"/>
          <p:cNvSpPr>
            <a:spLocks noChangeShapeType="1"/>
          </p:cNvSpPr>
          <p:nvPr/>
        </p:nvSpPr>
        <p:spPr bwMode="auto">
          <a:xfrm>
            <a:off x="177800" y="28543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330200" y="279400"/>
            <a:ext cx="1358900" cy="192088"/>
            <a:chOff x="0" y="0"/>
            <a:chExt cx="856" cy="121"/>
          </a:xfrm>
        </p:grpSpPr>
        <p:sp>
          <p:nvSpPr>
            <p:cNvPr id="62480" name="Freeform 9"/>
            <p:cNvSpPr>
              <a:spLocks/>
            </p:cNvSpPr>
            <p:nvPr/>
          </p:nvSpPr>
          <p:spPr bwMode="auto">
            <a:xfrm>
              <a:off x="0" y="0"/>
              <a:ext cx="80" cy="121"/>
            </a:xfrm>
            <a:custGeom>
              <a:avLst/>
              <a:gdLst>
                <a:gd name="T0" fmla="*/ 0 w 21600"/>
                <a:gd name="T1" fmla="*/ 1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1 h 21600"/>
                <a:gd name="T20" fmla="*/ 0 w 21600"/>
                <a:gd name="T21" fmla="*/ 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62481" name="Freeform 10"/>
            <p:cNvSpPr>
              <a:spLocks/>
            </p:cNvSpPr>
            <p:nvPr/>
          </p:nvSpPr>
          <p:spPr bwMode="auto">
            <a:xfrm>
              <a:off x="129" y="0"/>
              <a:ext cx="80" cy="121"/>
            </a:xfrm>
            <a:custGeom>
              <a:avLst/>
              <a:gdLst>
                <a:gd name="T0" fmla="*/ 0 w 21600"/>
                <a:gd name="T1" fmla="*/ 1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1 h 21600"/>
                <a:gd name="T20" fmla="*/ 0 w 21600"/>
                <a:gd name="T21" fmla="*/ 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62482" name="Freeform 11"/>
            <p:cNvSpPr>
              <a:spLocks/>
            </p:cNvSpPr>
            <p:nvPr/>
          </p:nvSpPr>
          <p:spPr bwMode="auto">
            <a:xfrm>
              <a:off x="258" y="0"/>
              <a:ext cx="80" cy="121"/>
            </a:xfrm>
            <a:custGeom>
              <a:avLst/>
              <a:gdLst>
                <a:gd name="T0" fmla="*/ 0 w 21600"/>
                <a:gd name="T1" fmla="*/ 1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1 h 21600"/>
                <a:gd name="T20" fmla="*/ 0 w 21600"/>
                <a:gd name="T21" fmla="*/ 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62483" name="Freeform 12"/>
            <p:cNvSpPr>
              <a:spLocks/>
            </p:cNvSpPr>
            <p:nvPr/>
          </p:nvSpPr>
          <p:spPr bwMode="auto">
            <a:xfrm>
              <a:off x="387" y="0"/>
              <a:ext cx="81" cy="121"/>
            </a:xfrm>
            <a:custGeom>
              <a:avLst/>
              <a:gdLst>
                <a:gd name="T0" fmla="*/ 0 w 21600"/>
                <a:gd name="T1" fmla="*/ 1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1 h 21600"/>
                <a:gd name="T20" fmla="*/ 0 w 21600"/>
                <a:gd name="T21" fmla="*/ 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62484" name="Freeform 13"/>
            <p:cNvSpPr>
              <a:spLocks/>
            </p:cNvSpPr>
            <p:nvPr/>
          </p:nvSpPr>
          <p:spPr bwMode="auto">
            <a:xfrm>
              <a:off x="517" y="0"/>
              <a:ext cx="80" cy="121"/>
            </a:xfrm>
            <a:custGeom>
              <a:avLst/>
              <a:gdLst>
                <a:gd name="T0" fmla="*/ 0 w 21600"/>
                <a:gd name="T1" fmla="*/ 1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1 h 21600"/>
                <a:gd name="T20" fmla="*/ 0 w 21600"/>
                <a:gd name="T21" fmla="*/ 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62485" name="Freeform 14"/>
            <p:cNvSpPr>
              <a:spLocks/>
            </p:cNvSpPr>
            <p:nvPr/>
          </p:nvSpPr>
          <p:spPr bwMode="auto">
            <a:xfrm>
              <a:off x="646" y="0"/>
              <a:ext cx="80" cy="121"/>
            </a:xfrm>
            <a:custGeom>
              <a:avLst/>
              <a:gdLst>
                <a:gd name="T0" fmla="*/ 0 w 21600"/>
                <a:gd name="T1" fmla="*/ 1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1 h 21600"/>
                <a:gd name="T20" fmla="*/ 0 w 21600"/>
                <a:gd name="T21" fmla="*/ 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62486" name="Freeform 15"/>
            <p:cNvSpPr>
              <a:spLocks/>
            </p:cNvSpPr>
            <p:nvPr/>
          </p:nvSpPr>
          <p:spPr bwMode="auto">
            <a:xfrm>
              <a:off x="775" y="0"/>
              <a:ext cx="81" cy="121"/>
            </a:xfrm>
            <a:custGeom>
              <a:avLst/>
              <a:gdLst>
                <a:gd name="T0" fmla="*/ 0 w 21600"/>
                <a:gd name="T1" fmla="*/ 1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1 h 21600"/>
                <a:gd name="T20" fmla="*/ 0 w 21600"/>
                <a:gd name="T21" fmla="*/ 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62475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079500"/>
            <a:ext cx="11785600" cy="1346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pitchFamily="1" charset="0"/>
              </a:rPr>
              <a:t>Click to edit Master title style</a:t>
            </a:r>
          </a:p>
        </p:txBody>
      </p:sp>
      <p:sp>
        <p:nvSpPr>
          <p:cNvPr id="62476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5537200" y="3289300"/>
            <a:ext cx="5118100" cy="551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pitchFamily="1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 pitchFamily="1" charset="0"/>
              </a:rPr>
              <a:t>Second level</a:t>
            </a:r>
          </a:p>
          <a:p>
            <a:pPr lvl="2"/>
            <a:r>
              <a:rPr lang="en-US" smtClean="0">
                <a:sym typeface="Helvetica Neue Light" pitchFamily="1" charset="0"/>
              </a:rPr>
              <a:t>Third level</a:t>
            </a:r>
          </a:p>
          <a:p>
            <a:pPr lvl="3"/>
            <a:r>
              <a:rPr lang="en-US" smtClean="0">
                <a:sym typeface="Helvetica Neue Light" pitchFamily="1" charset="0"/>
              </a:rPr>
              <a:t>Fourth level</a:t>
            </a:r>
          </a:p>
          <a:p>
            <a:pPr lvl="4"/>
            <a:r>
              <a:rPr lang="en-US" smtClean="0">
                <a:sym typeface="Helvetica Neue Light" pitchFamily="1" charset="0"/>
              </a:rPr>
              <a:t>Fifth level</a:t>
            </a:r>
          </a:p>
        </p:txBody>
      </p:sp>
      <p:sp>
        <p:nvSpPr>
          <p:cNvPr id="9235" name="Text Box 19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400" b="1">
                <a:solidFill>
                  <a:srgbClr val="BC3272"/>
                </a:solidFill>
                <a:latin typeface="Helvetica Neue" pitchFamily="1" charset="0"/>
                <a:sym typeface="Helvetica Neue" pitchFamily="1" charset="0"/>
              </a:defRPr>
            </a:lvl1pPr>
          </a:lstStyle>
          <a:p>
            <a:fld id="{876154FA-2F8E-4A14-97E4-F66EA11D3AE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62478" name="Line 20"/>
          <p:cNvSpPr>
            <a:spLocks noChangeShapeType="1"/>
          </p:cNvSpPr>
          <p:nvPr/>
        </p:nvSpPr>
        <p:spPr bwMode="auto">
          <a:xfrm flipH="1">
            <a:off x="11237913" y="2857500"/>
            <a:ext cx="0" cy="638810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2479" name="Line 21"/>
          <p:cNvSpPr>
            <a:spLocks noChangeShapeType="1"/>
          </p:cNvSpPr>
          <p:nvPr/>
        </p:nvSpPr>
        <p:spPr bwMode="auto">
          <a:xfrm flipH="1">
            <a:off x="4989513" y="2860675"/>
            <a:ext cx="0" cy="6384925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60" r:id="rId1"/>
    <p:sldLayoutId id="2147484961" r:id="rId2"/>
    <p:sldLayoutId id="2147484962" r:id="rId3"/>
    <p:sldLayoutId id="2147484963" r:id="rId4"/>
    <p:sldLayoutId id="2147484964" r:id="rId5"/>
    <p:sldLayoutId id="2147484965" r:id="rId6"/>
    <p:sldLayoutId id="2147484966" r:id="rId7"/>
    <p:sldLayoutId id="2147484967" r:id="rId8"/>
    <p:sldLayoutId id="2147484968" r:id="rId9"/>
    <p:sldLayoutId id="2147484969" r:id="rId10"/>
    <p:sldLayoutId id="214748497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+mj-lt"/>
          <a:ea typeface="+mj-ea"/>
          <a:cs typeface="+mj-cs"/>
          <a:sym typeface="Helvetica Neue Light" pitchFamily="1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ts val="26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1pPr>
      <a:lvl2pPr marL="742950" indent="-285750" algn="l" rtl="0" eaLnBrk="0" fontAlgn="base" hangingPunct="0">
        <a:spcBef>
          <a:spcPts val="26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2pPr>
      <a:lvl3pPr marL="1143000" indent="-228600" algn="l" rtl="0" eaLnBrk="0" fontAlgn="base" hangingPunct="0">
        <a:spcBef>
          <a:spcPts val="26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3pPr>
      <a:lvl4pPr marL="1600200" indent="-228600" algn="l" rtl="0" eaLnBrk="0" fontAlgn="base" hangingPunct="0">
        <a:spcBef>
          <a:spcPts val="26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4pPr>
      <a:lvl5pPr marL="2057400" indent="-228600" algn="l" rtl="0" eaLnBrk="0" fontAlgn="base" hangingPunct="0">
        <a:spcBef>
          <a:spcPts val="26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5pPr>
      <a:lvl6pPr marL="457200" algn="l" rtl="0" fontAlgn="base">
        <a:spcBef>
          <a:spcPts val="26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6pPr>
      <a:lvl7pPr marL="914400" algn="l" rtl="0" fontAlgn="base">
        <a:spcBef>
          <a:spcPts val="26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7pPr>
      <a:lvl8pPr marL="1371600" algn="l" rtl="0" fontAlgn="base">
        <a:spcBef>
          <a:spcPts val="26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8pPr>
      <a:lvl9pPr marL="1828800" algn="l" rtl="0" fontAlgn="base">
        <a:spcBef>
          <a:spcPts val="26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/>
          <p:cNvSpPr>
            <a:spLocks/>
          </p:cNvSpPr>
          <p:nvPr/>
        </p:nvSpPr>
        <p:spPr bwMode="auto">
          <a:xfrm>
            <a:off x="266700" y="6515100"/>
            <a:ext cx="12471400" cy="2641600"/>
          </a:xfrm>
          <a:prstGeom prst="rect">
            <a:avLst/>
          </a:prstGeom>
          <a:solidFill>
            <a:srgbClr val="BD2883"/>
          </a:soli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ru-RU"/>
          </a:p>
        </p:txBody>
      </p:sp>
      <p:sp>
        <p:nvSpPr>
          <p:cNvPr id="74755" name="Line 2"/>
          <p:cNvSpPr>
            <a:spLocks noChangeShapeType="1"/>
          </p:cNvSpPr>
          <p:nvPr/>
        </p:nvSpPr>
        <p:spPr bwMode="auto">
          <a:xfrm>
            <a:off x="8566150" y="3498850"/>
            <a:ext cx="426085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74756" name="Line 3"/>
          <p:cNvSpPr>
            <a:spLocks noChangeShapeType="1"/>
          </p:cNvSpPr>
          <p:nvPr/>
        </p:nvSpPr>
        <p:spPr bwMode="auto">
          <a:xfrm flipH="1">
            <a:off x="2525713" y="688975"/>
            <a:ext cx="0" cy="571500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74757" name="Line 4"/>
          <p:cNvSpPr>
            <a:spLocks noChangeShapeType="1"/>
          </p:cNvSpPr>
          <p:nvPr/>
        </p:nvSpPr>
        <p:spPr bwMode="auto">
          <a:xfrm flipH="1">
            <a:off x="8558213" y="688975"/>
            <a:ext cx="0" cy="571500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74758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0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74759" name="Picture 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3317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74760" name="Line 7"/>
          <p:cNvSpPr>
            <a:spLocks noChangeShapeType="1"/>
          </p:cNvSpPr>
          <p:nvPr/>
        </p:nvSpPr>
        <p:spPr bwMode="auto">
          <a:xfrm flipH="1">
            <a:off x="177800" y="25400"/>
            <a:ext cx="0" cy="9698038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74761" name="Line 8"/>
          <p:cNvSpPr>
            <a:spLocks noChangeShapeType="1"/>
          </p:cNvSpPr>
          <p:nvPr/>
        </p:nvSpPr>
        <p:spPr bwMode="auto">
          <a:xfrm>
            <a:off x="177800" y="6445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74762" name="Line 9"/>
          <p:cNvSpPr>
            <a:spLocks noChangeShapeType="1"/>
          </p:cNvSpPr>
          <p:nvPr/>
        </p:nvSpPr>
        <p:spPr bwMode="auto">
          <a:xfrm>
            <a:off x="177800" y="92424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74763" name="Line 10"/>
          <p:cNvSpPr>
            <a:spLocks noChangeShapeType="1"/>
          </p:cNvSpPr>
          <p:nvPr/>
        </p:nvSpPr>
        <p:spPr bwMode="auto">
          <a:xfrm flipH="1">
            <a:off x="12825413" y="25400"/>
            <a:ext cx="1587" cy="970280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30200" y="279400"/>
            <a:ext cx="1358900" cy="192088"/>
            <a:chOff x="0" y="0"/>
            <a:chExt cx="856" cy="121"/>
          </a:xfrm>
        </p:grpSpPr>
        <p:sp>
          <p:nvSpPr>
            <p:cNvPr id="74768" name="Freeform 11"/>
            <p:cNvSpPr>
              <a:spLocks/>
            </p:cNvSpPr>
            <p:nvPr/>
          </p:nvSpPr>
          <p:spPr bwMode="auto">
            <a:xfrm>
              <a:off x="0" y="0"/>
              <a:ext cx="80" cy="121"/>
            </a:xfrm>
            <a:custGeom>
              <a:avLst/>
              <a:gdLst>
                <a:gd name="T0" fmla="*/ 0 w 21600"/>
                <a:gd name="T1" fmla="*/ 1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1 h 21600"/>
                <a:gd name="T20" fmla="*/ 0 w 21600"/>
                <a:gd name="T21" fmla="*/ 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74769" name="Freeform 12"/>
            <p:cNvSpPr>
              <a:spLocks/>
            </p:cNvSpPr>
            <p:nvPr/>
          </p:nvSpPr>
          <p:spPr bwMode="auto">
            <a:xfrm>
              <a:off x="129" y="0"/>
              <a:ext cx="80" cy="121"/>
            </a:xfrm>
            <a:custGeom>
              <a:avLst/>
              <a:gdLst>
                <a:gd name="T0" fmla="*/ 0 w 21600"/>
                <a:gd name="T1" fmla="*/ 1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1 h 21600"/>
                <a:gd name="T20" fmla="*/ 0 w 21600"/>
                <a:gd name="T21" fmla="*/ 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74770" name="Freeform 13"/>
            <p:cNvSpPr>
              <a:spLocks/>
            </p:cNvSpPr>
            <p:nvPr/>
          </p:nvSpPr>
          <p:spPr bwMode="auto">
            <a:xfrm>
              <a:off x="258" y="0"/>
              <a:ext cx="80" cy="121"/>
            </a:xfrm>
            <a:custGeom>
              <a:avLst/>
              <a:gdLst>
                <a:gd name="T0" fmla="*/ 0 w 21600"/>
                <a:gd name="T1" fmla="*/ 1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1 h 21600"/>
                <a:gd name="T20" fmla="*/ 0 w 21600"/>
                <a:gd name="T21" fmla="*/ 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74771" name="Freeform 14"/>
            <p:cNvSpPr>
              <a:spLocks/>
            </p:cNvSpPr>
            <p:nvPr/>
          </p:nvSpPr>
          <p:spPr bwMode="auto">
            <a:xfrm>
              <a:off x="387" y="0"/>
              <a:ext cx="81" cy="121"/>
            </a:xfrm>
            <a:custGeom>
              <a:avLst/>
              <a:gdLst>
                <a:gd name="T0" fmla="*/ 0 w 21600"/>
                <a:gd name="T1" fmla="*/ 1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1 h 21600"/>
                <a:gd name="T20" fmla="*/ 0 w 21600"/>
                <a:gd name="T21" fmla="*/ 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74772" name="Freeform 15"/>
            <p:cNvSpPr>
              <a:spLocks/>
            </p:cNvSpPr>
            <p:nvPr/>
          </p:nvSpPr>
          <p:spPr bwMode="auto">
            <a:xfrm>
              <a:off x="517" y="0"/>
              <a:ext cx="80" cy="121"/>
            </a:xfrm>
            <a:custGeom>
              <a:avLst/>
              <a:gdLst>
                <a:gd name="T0" fmla="*/ 0 w 21600"/>
                <a:gd name="T1" fmla="*/ 1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1 h 21600"/>
                <a:gd name="T20" fmla="*/ 0 w 21600"/>
                <a:gd name="T21" fmla="*/ 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74773" name="Freeform 16"/>
            <p:cNvSpPr>
              <a:spLocks/>
            </p:cNvSpPr>
            <p:nvPr/>
          </p:nvSpPr>
          <p:spPr bwMode="auto">
            <a:xfrm>
              <a:off x="646" y="0"/>
              <a:ext cx="80" cy="121"/>
            </a:xfrm>
            <a:custGeom>
              <a:avLst/>
              <a:gdLst>
                <a:gd name="T0" fmla="*/ 0 w 21600"/>
                <a:gd name="T1" fmla="*/ 1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1 h 21600"/>
                <a:gd name="T20" fmla="*/ 0 w 21600"/>
                <a:gd name="T21" fmla="*/ 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74774" name="Freeform 17"/>
            <p:cNvSpPr>
              <a:spLocks/>
            </p:cNvSpPr>
            <p:nvPr/>
          </p:nvSpPr>
          <p:spPr bwMode="auto">
            <a:xfrm>
              <a:off x="775" y="0"/>
              <a:ext cx="81" cy="121"/>
            </a:xfrm>
            <a:custGeom>
              <a:avLst/>
              <a:gdLst>
                <a:gd name="T0" fmla="*/ 0 w 21600"/>
                <a:gd name="T1" fmla="*/ 1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1 h 21600"/>
                <a:gd name="T20" fmla="*/ 0 w 21600"/>
                <a:gd name="T21" fmla="*/ 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10259" name="Text Box 19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400" b="1">
                <a:solidFill>
                  <a:srgbClr val="BC3272"/>
                </a:solidFill>
                <a:latin typeface="Helvetica Neue" pitchFamily="1" charset="0"/>
                <a:sym typeface="Helvetica Neue" pitchFamily="1" charset="0"/>
              </a:defRPr>
            </a:lvl1pPr>
          </a:lstStyle>
          <a:p>
            <a:fld id="{74064C7D-EEA3-4A10-8342-F392B8EFC025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4766" name="Line 20"/>
          <p:cNvSpPr>
            <a:spLocks noChangeShapeType="1"/>
          </p:cNvSpPr>
          <p:nvPr/>
        </p:nvSpPr>
        <p:spPr bwMode="auto">
          <a:xfrm>
            <a:off x="177800" y="64103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74767" name="Rectangle 21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845300"/>
            <a:ext cx="11785600" cy="196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pitchFamily="1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72" r:id="rId1"/>
    <p:sldLayoutId id="2147484973" r:id="rId2"/>
    <p:sldLayoutId id="2147484974" r:id="rId3"/>
    <p:sldLayoutId id="2147484975" r:id="rId4"/>
    <p:sldLayoutId id="2147484976" r:id="rId5"/>
    <p:sldLayoutId id="2147484977" r:id="rId6"/>
    <p:sldLayoutId id="2147484978" r:id="rId7"/>
    <p:sldLayoutId id="2147484979" r:id="rId8"/>
    <p:sldLayoutId id="2147484980" r:id="rId9"/>
    <p:sldLayoutId id="2147484981" r:id="rId10"/>
    <p:sldLayoutId id="2147484982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+mj-lt"/>
          <a:ea typeface="+mj-ea"/>
          <a:cs typeface="+mj-cs"/>
          <a:sym typeface="Helvetica Neue Light" pitchFamily="1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ts val="2600"/>
        </a:spcBef>
        <a:spcAft>
          <a:spcPct val="0"/>
        </a:spcAft>
        <a:buChar char="•"/>
        <a:defRPr sz="2800">
          <a:solidFill>
            <a:srgbClr val="707070"/>
          </a:solidFill>
          <a:latin typeface="+mn-lt"/>
          <a:ea typeface="+mn-ea"/>
          <a:cs typeface="+mn-cs"/>
          <a:sym typeface="Helvetica Neue Light" pitchFamily="1" charset="0"/>
        </a:defRPr>
      </a:lvl1pPr>
      <a:lvl2pPr marL="742950" indent="-285750" algn="l" rtl="0" eaLnBrk="0" fontAlgn="base" hangingPunct="0">
        <a:spcBef>
          <a:spcPts val="2600"/>
        </a:spcBef>
        <a:spcAft>
          <a:spcPct val="0"/>
        </a:spcAft>
        <a:buChar char="–"/>
        <a:defRPr sz="2600">
          <a:solidFill>
            <a:srgbClr val="707070"/>
          </a:solidFill>
          <a:latin typeface="+mn-lt"/>
          <a:ea typeface="+mn-ea"/>
          <a:cs typeface="+mn-cs"/>
          <a:sym typeface="Helvetica Neue Light" pitchFamily="1" charset="0"/>
        </a:defRPr>
      </a:lvl2pPr>
      <a:lvl3pPr marL="1143000" indent="-228600" algn="l" rtl="0" eaLnBrk="0" fontAlgn="base" hangingPunct="0">
        <a:spcBef>
          <a:spcPts val="2600"/>
        </a:spcBef>
        <a:spcAft>
          <a:spcPct val="0"/>
        </a:spcAft>
        <a:buChar char="•"/>
        <a:defRPr sz="2400">
          <a:solidFill>
            <a:srgbClr val="707070"/>
          </a:solidFill>
          <a:latin typeface="+mn-lt"/>
          <a:ea typeface="+mn-ea"/>
          <a:cs typeface="+mn-cs"/>
          <a:sym typeface="Helvetica Neue Light" pitchFamily="1" charset="0"/>
        </a:defRPr>
      </a:lvl3pPr>
      <a:lvl4pPr marL="1600200" indent="-228600" algn="l" rtl="0" eaLnBrk="0" fontAlgn="base" hangingPunct="0">
        <a:spcBef>
          <a:spcPts val="2600"/>
        </a:spcBef>
        <a:spcAft>
          <a:spcPct val="0"/>
        </a:spcAft>
        <a:buChar char="–"/>
        <a:defRPr sz="2200">
          <a:solidFill>
            <a:srgbClr val="707070"/>
          </a:solidFill>
          <a:latin typeface="+mn-lt"/>
          <a:ea typeface="+mn-ea"/>
          <a:cs typeface="+mn-cs"/>
          <a:sym typeface="Helvetica Neue Light" pitchFamily="1" charset="0"/>
        </a:defRPr>
      </a:lvl4pPr>
      <a:lvl5pPr marL="2057400" indent="-228600" algn="l" rtl="0" eaLnBrk="0" fontAlgn="base" hangingPunct="0">
        <a:spcBef>
          <a:spcPts val="2600"/>
        </a:spcBef>
        <a:spcAft>
          <a:spcPct val="0"/>
        </a:spcAft>
        <a:buChar char="»"/>
        <a:defRPr sz="2200">
          <a:solidFill>
            <a:srgbClr val="707070"/>
          </a:solidFill>
          <a:latin typeface="+mn-lt"/>
          <a:ea typeface="+mn-ea"/>
          <a:cs typeface="+mn-cs"/>
          <a:sym typeface="Helvetica Neue Light" pitchFamily="1" charset="0"/>
        </a:defRPr>
      </a:lvl5pPr>
      <a:lvl6pPr marL="457200" algn="l" rtl="0" fontAlgn="base">
        <a:spcBef>
          <a:spcPts val="2600"/>
        </a:spcBef>
        <a:spcAft>
          <a:spcPct val="0"/>
        </a:spcAft>
        <a:defRPr sz="2200">
          <a:solidFill>
            <a:srgbClr val="707070"/>
          </a:solidFill>
          <a:latin typeface="+mn-lt"/>
          <a:ea typeface="+mn-ea"/>
          <a:cs typeface="+mn-cs"/>
          <a:sym typeface="Helvetica Neue Light" charset="0"/>
        </a:defRPr>
      </a:lvl6pPr>
      <a:lvl7pPr marL="914400" algn="l" rtl="0" fontAlgn="base">
        <a:spcBef>
          <a:spcPts val="2600"/>
        </a:spcBef>
        <a:spcAft>
          <a:spcPct val="0"/>
        </a:spcAft>
        <a:defRPr sz="2200">
          <a:solidFill>
            <a:srgbClr val="707070"/>
          </a:solidFill>
          <a:latin typeface="+mn-lt"/>
          <a:ea typeface="+mn-ea"/>
          <a:cs typeface="+mn-cs"/>
          <a:sym typeface="Helvetica Neue Light" charset="0"/>
        </a:defRPr>
      </a:lvl7pPr>
      <a:lvl8pPr marL="1371600" algn="l" rtl="0" fontAlgn="base">
        <a:spcBef>
          <a:spcPts val="2600"/>
        </a:spcBef>
        <a:spcAft>
          <a:spcPct val="0"/>
        </a:spcAft>
        <a:defRPr sz="2200">
          <a:solidFill>
            <a:srgbClr val="707070"/>
          </a:solidFill>
          <a:latin typeface="+mn-lt"/>
          <a:ea typeface="+mn-ea"/>
          <a:cs typeface="+mn-cs"/>
          <a:sym typeface="Helvetica Neue Light" charset="0"/>
        </a:defRPr>
      </a:lvl8pPr>
      <a:lvl9pPr marL="1828800" algn="l" rtl="0" fontAlgn="base">
        <a:spcBef>
          <a:spcPts val="2600"/>
        </a:spcBef>
        <a:spcAft>
          <a:spcPct val="0"/>
        </a:spcAft>
        <a:defRPr sz="2200">
          <a:solidFill>
            <a:srgbClr val="707070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/>
          </p:cNvSpPr>
          <p:nvPr/>
        </p:nvSpPr>
        <p:spPr bwMode="auto">
          <a:xfrm>
            <a:off x="4546600" y="736600"/>
            <a:ext cx="8191500" cy="8420100"/>
          </a:xfrm>
          <a:prstGeom prst="rect">
            <a:avLst/>
          </a:prstGeom>
          <a:solidFill>
            <a:srgbClr val="BD2985"/>
          </a:soli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ru-RU"/>
          </a:p>
        </p:txBody>
      </p:sp>
      <p:sp>
        <p:nvSpPr>
          <p:cNvPr id="50179" name="Line 2"/>
          <p:cNvSpPr>
            <a:spLocks noChangeShapeType="1"/>
          </p:cNvSpPr>
          <p:nvPr/>
        </p:nvSpPr>
        <p:spPr bwMode="auto">
          <a:xfrm flipH="1">
            <a:off x="4443413" y="647700"/>
            <a:ext cx="0" cy="859790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0180" name="Line 3"/>
          <p:cNvSpPr>
            <a:spLocks noChangeShapeType="1"/>
          </p:cNvSpPr>
          <p:nvPr/>
        </p:nvSpPr>
        <p:spPr bwMode="auto">
          <a:xfrm>
            <a:off x="177800" y="6413500"/>
            <a:ext cx="4265613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50181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0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50182" name="Picture 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3317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50183" name="Line 6"/>
          <p:cNvSpPr>
            <a:spLocks noChangeShapeType="1"/>
          </p:cNvSpPr>
          <p:nvPr/>
        </p:nvSpPr>
        <p:spPr bwMode="auto">
          <a:xfrm flipH="1">
            <a:off x="177800" y="25400"/>
            <a:ext cx="0" cy="9698038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0184" name="Line 7"/>
          <p:cNvSpPr>
            <a:spLocks noChangeShapeType="1"/>
          </p:cNvSpPr>
          <p:nvPr/>
        </p:nvSpPr>
        <p:spPr bwMode="auto">
          <a:xfrm>
            <a:off x="177800" y="6445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0185" name="Line 8"/>
          <p:cNvSpPr>
            <a:spLocks noChangeShapeType="1"/>
          </p:cNvSpPr>
          <p:nvPr/>
        </p:nvSpPr>
        <p:spPr bwMode="auto">
          <a:xfrm>
            <a:off x="177800" y="92424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0186" name="Line 9"/>
          <p:cNvSpPr>
            <a:spLocks noChangeShapeType="1"/>
          </p:cNvSpPr>
          <p:nvPr/>
        </p:nvSpPr>
        <p:spPr bwMode="auto">
          <a:xfrm flipH="1">
            <a:off x="12825413" y="25400"/>
            <a:ext cx="1587" cy="970280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330200" y="279400"/>
            <a:ext cx="1358900" cy="192088"/>
            <a:chOff x="0" y="0"/>
            <a:chExt cx="856" cy="121"/>
          </a:xfrm>
        </p:grpSpPr>
        <p:sp>
          <p:nvSpPr>
            <p:cNvPr id="50192" name="Freeform 10"/>
            <p:cNvSpPr>
              <a:spLocks/>
            </p:cNvSpPr>
            <p:nvPr/>
          </p:nvSpPr>
          <p:spPr bwMode="auto">
            <a:xfrm>
              <a:off x="0" y="0"/>
              <a:ext cx="80" cy="121"/>
            </a:xfrm>
            <a:custGeom>
              <a:avLst/>
              <a:gdLst>
                <a:gd name="T0" fmla="*/ 0 w 21600"/>
                <a:gd name="T1" fmla="*/ 1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1 h 21600"/>
                <a:gd name="T20" fmla="*/ 0 w 21600"/>
                <a:gd name="T21" fmla="*/ 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0193" name="Freeform 11"/>
            <p:cNvSpPr>
              <a:spLocks/>
            </p:cNvSpPr>
            <p:nvPr/>
          </p:nvSpPr>
          <p:spPr bwMode="auto">
            <a:xfrm>
              <a:off x="129" y="0"/>
              <a:ext cx="80" cy="121"/>
            </a:xfrm>
            <a:custGeom>
              <a:avLst/>
              <a:gdLst>
                <a:gd name="T0" fmla="*/ 0 w 21600"/>
                <a:gd name="T1" fmla="*/ 1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1 h 21600"/>
                <a:gd name="T20" fmla="*/ 0 w 21600"/>
                <a:gd name="T21" fmla="*/ 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0194" name="Freeform 12"/>
            <p:cNvSpPr>
              <a:spLocks/>
            </p:cNvSpPr>
            <p:nvPr/>
          </p:nvSpPr>
          <p:spPr bwMode="auto">
            <a:xfrm>
              <a:off x="258" y="0"/>
              <a:ext cx="80" cy="121"/>
            </a:xfrm>
            <a:custGeom>
              <a:avLst/>
              <a:gdLst>
                <a:gd name="T0" fmla="*/ 0 w 21600"/>
                <a:gd name="T1" fmla="*/ 1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1 h 21600"/>
                <a:gd name="T20" fmla="*/ 0 w 21600"/>
                <a:gd name="T21" fmla="*/ 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0195" name="Freeform 13"/>
            <p:cNvSpPr>
              <a:spLocks/>
            </p:cNvSpPr>
            <p:nvPr/>
          </p:nvSpPr>
          <p:spPr bwMode="auto">
            <a:xfrm>
              <a:off x="387" y="0"/>
              <a:ext cx="81" cy="121"/>
            </a:xfrm>
            <a:custGeom>
              <a:avLst/>
              <a:gdLst>
                <a:gd name="T0" fmla="*/ 0 w 21600"/>
                <a:gd name="T1" fmla="*/ 1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1 h 21600"/>
                <a:gd name="T20" fmla="*/ 0 w 21600"/>
                <a:gd name="T21" fmla="*/ 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0196" name="Freeform 14"/>
            <p:cNvSpPr>
              <a:spLocks/>
            </p:cNvSpPr>
            <p:nvPr/>
          </p:nvSpPr>
          <p:spPr bwMode="auto">
            <a:xfrm>
              <a:off x="517" y="0"/>
              <a:ext cx="80" cy="121"/>
            </a:xfrm>
            <a:custGeom>
              <a:avLst/>
              <a:gdLst>
                <a:gd name="T0" fmla="*/ 0 w 21600"/>
                <a:gd name="T1" fmla="*/ 1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1 h 21600"/>
                <a:gd name="T20" fmla="*/ 0 w 21600"/>
                <a:gd name="T21" fmla="*/ 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0197" name="Freeform 15"/>
            <p:cNvSpPr>
              <a:spLocks/>
            </p:cNvSpPr>
            <p:nvPr/>
          </p:nvSpPr>
          <p:spPr bwMode="auto">
            <a:xfrm>
              <a:off x="646" y="0"/>
              <a:ext cx="80" cy="121"/>
            </a:xfrm>
            <a:custGeom>
              <a:avLst/>
              <a:gdLst>
                <a:gd name="T0" fmla="*/ 0 w 21600"/>
                <a:gd name="T1" fmla="*/ 1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1 h 21600"/>
                <a:gd name="T20" fmla="*/ 0 w 21600"/>
                <a:gd name="T21" fmla="*/ 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50198" name="Freeform 16"/>
            <p:cNvSpPr>
              <a:spLocks/>
            </p:cNvSpPr>
            <p:nvPr/>
          </p:nvSpPr>
          <p:spPr bwMode="auto">
            <a:xfrm>
              <a:off x="775" y="0"/>
              <a:ext cx="81" cy="121"/>
            </a:xfrm>
            <a:custGeom>
              <a:avLst/>
              <a:gdLst>
                <a:gd name="T0" fmla="*/ 0 w 21600"/>
                <a:gd name="T1" fmla="*/ 1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1 h 21600"/>
                <a:gd name="T20" fmla="*/ 0 w 21600"/>
                <a:gd name="T21" fmla="*/ 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7186" name="Text Box 18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400" b="1">
                <a:solidFill>
                  <a:srgbClr val="BC3272"/>
                </a:solidFill>
                <a:latin typeface="Helvetica Neue" pitchFamily="1" charset="0"/>
                <a:sym typeface="Helvetica Neue" pitchFamily="1" charset="0"/>
              </a:defRPr>
            </a:lvl1pPr>
          </a:lstStyle>
          <a:p>
            <a:fld id="{2E23B094-BEE8-472C-B536-1C827867C7CF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50189" name="Rectangle 19"/>
          <p:cNvSpPr>
            <a:spLocks noGrp="1" noChangeArrowheads="1"/>
          </p:cNvSpPr>
          <p:nvPr>
            <p:ph type="title"/>
          </p:nvPr>
        </p:nvSpPr>
        <p:spPr bwMode="auto">
          <a:xfrm>
            <a:off x="4876800" y="1079500"/>
            <a:ext cx="7518400" cy="203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pitchFamily="1" charset="0"/>
              </a:rPr>
              <a:t>Click to edit Master title style</a:t>
            </a:r>
          </a:p>
        </p:txBody>
      </p:sp>
      <p:sp>
        <p:nvSpPr>
          <p:cNvPr id="50190" name="Rectangle 20"/>
          <p:cNvSpPr>
            <a:spLocks noGrp="1" noChangeArrowheads="1"/>
          </p:cNvSpPr>
          <p:nvPr>
            <p:ph type="body" idx="1"/>
          </p:nvPr>
        </p:nvSpPr>
        <p:spPr bwMode="auto">
          <a:xfrm>
            <a:off x="4876800" y="3302000"/>
            <a:ext cx="7518400" cy="551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pitchFamily="1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 pitchFamily="1" charset="0"/>
              </a:rPr>
              <a:t>Second level</a:t>
            </a:r>
          </a:p>
          <a:p>
            <a:pPr lvl="2"/>
            <a:r>
              <a:rPr lang="en-US" smtClean="0">
                <a:sym typeface="Helvetica Neue Light" pitchFamily="1" charset="0"/>
              </a:rPr>
              <a:t>Third level</a:t>
            </a:r>
          </a:p>
          <a:p>
            <a:pPr lvl="3"/>
            <a:r>
              <a:rPr lang="en-US" smtClean="0">
                <a:sym typeface="Helvetica Neue Light" pitchFamily="1" charset="0"/>
              </a:rPr>
              <a:t>Fourth level</a:t>
            </a:r>
          </a:p>
          <a:p>
            <a:pPr lvl="4"/>
            <a:r>
              <a:rPr lang="en-US" smtClean="0">
                <a:sym typeface="Helvetica Neue Light" pitchFamily="1" charset="0"/>
              </a:rPr>
              <a:t>Fifth level</a:t>
            </a:r>
          </a:p>
        </p:txBody>
      </p:sp>
      <p:sp>
        <p:nvSpPr>
          <p:cNvPr id="50191" name="Line 21"/>
          <p:cNvSpPr>
            <a:spLocks noChangeShapeType="1"/>
          </p:cNvSpPr>
          <p:nvPr/>
        </p:nvSpPr>
        <p:spPr bwMode="auto">
          <a:xfrm>
            <a:off x="177800" y="3530600"/>
            <a:ext cx="4265613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84" r:id="rId1"/>
    <p:sldLayoutId id="2147484985" r:id="rId2"/>
    <p:sldLayoutId id="2147484986" r:id="rId3"/>
    <p:sldLayoutId id="2147484987" r:id="rId4"/>
    <p:sldLayoutId id="2147484988" r:id="rId5"/>
    <p:sldLayoutId id="2147484989" r:id="rId6"/>
    <p:sldLayoutId id="2147484990" r:id="rId7"/>
    <p:sldLayoutId id="2147484991" r:id="rId8"/>
    <p:sldLayoutId id="2147484992" r:id="rId9"/>
    <p:sldLayoutId id="2147484993" r:id="rId10"/>
    <p:sldLayoutId id="2147484994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+mj-lt"/>
          <a:ea typeface="+mj-ea"/>
          <a:cs typeface="+mj-cs"/>
          <a:sym typeface="Helvetica Neue Light" pitchFamily="1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ts val="2600"/>
        </a:spcBef>
        <a:spcAft>
          <a:spcPct val="0"/>
        </a:spcAft>
        <a:buChar char="•"/>
        <a:defRPr sz="2800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1pPr>
      <a:lvl2pPr marL="742950" indent="-285750" algn="l" rtl="0" eaLnBrk="0" fontAlgn="base" hangingPunct="0">
        <a:spcBef>
          <a:spcPts val="2600"/>
        </a:spcBef>
        <a:spcAft>
          <a:spcPct val="0"/>
        </a:spcAft>
        <a:buChar char="–"/>
        <a:defRPr sz="2600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2pPr>
      <a:lvl3pPr marL="1143000" indent="-228600" algn="l" rtl="0" eaLnBrk="0" fontAlgn="base" hangingPunct="0">
        <a:spcBef>
          <a:spcPts val="26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3pPr>
      <a:lvl4pPr marL="1600200" indent="-228600" algn="l" rtl="0" eaLnBrk="0" fontAlgn="base" hangingPunct="0">
        <a:spcBef>
          <a:spcPts val="2600"/>
        </a:spcBef>
        <a:spcAft>
          <a:spcPct val="0"/>
        </a:spcAft>
        <a:buChar char="–"/>
        <a:defRPr sz="2200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4pPr>
      <a:lvl5pPr marL="2057400" indent="-228600" algn="l" rtl="0" eaLnBrk="0" fontAlgn="base" hangingPunct="0">
        <a:spcBef>
          <a:spcPts val="2600"/>
        </a:spcBef>
        <a:spcAft>
          <a:spcPct val="0"/>
        </a:spcAft>
        <a:buChar char="»"/>
        <a:defRPr sz="2200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5pPr>
      <a:lvl6pPr marL="457200" algn="l" rtl="0" fontAlgn="base">
        <a:spcBef>
          <a:spcPts val="2600"/>
        </a:spcBef>
        <a:spcAft>
          <a:spcPct val="0"/>
        </a:spcAft>
        <a:defRPr sz="22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6pPr>
      <a:lvl7pPr marL="914400" algn="l" rtl="0" fontAlgn="base">
        <a:spcBef>
          <a:spcPts val="2600"/>
        </a:spcBef>
        <a:spcAft>
          <a:spcPct val="0"/>
        </a:spcAft>
        <a:defRPr sz="22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7pPr>
      <a:lvl8pPr marL="1371600" algn="l" rtl="0" fontAlgn="base">
        <a:spcBef>
          <a:spcPts val="2600"/>
        </a:spcBef>
        <a:spcAft>
          <a:spcPct val="0"/>
        </a:spcAft>
        <a:defRPr sz="22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8pPr>
      <a:lvl9pPr marL="1828800" algn="l" rtl="0" fontAlgn="base">
        <a:spcBef>
          <a:spcPts val="2600"/>
        </a:spcBef>
        <a:spcAft>
          <a:spcPct val="0"/>
        </a:spcAft>
        <a:defRPr sz="22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/>
          </p:cNvSpPr>
          <p:nvPr/>
        </p:nvSpPr>
        <p:spPr bwMode="auto">
          <a:xfrm>
            <a:off x="266700" y="736600"/>
            <a:ext cx="12471400" cy="5588000"/>
          </a:xfrm>
          <a:prstGeom prst="rect">
            <a:avLst/>
          </a:prstGeom>
          <a:solidFill>
            <a:srgbClr val="BE2987"/>
          </a:soli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ru-RU"/>
          </a:p>
        </p:txBody>
      </p:sp>
      <p:sp>
        <p:nvSpPr>
          <p:cNvPr id="1027" name="Line 2"/>
          <p:cNvSpPr>
            <a:spLocks noChangeShapeType="1"/>
          </p:cNvSpPr>
          <p:nvPr/>
        </p:nvSpPr>
        <p:spPr bwMode="auto">
          <a:xfrm>
            <a:off x="177800" y="64103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pic>
        <p:nvPicPr>
          <p:cNvPr id="1028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0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029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3317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030" name="Line 5"/>
          <p:cNvSpPr>
            <a:spLocks noChangeShapeType="1"/>
          </p:cNvSpPr>
          <p:nvPr/>
        </p:nvSpPr>
        <p:spPr bwMode="auto">
          <a:xfrm flipH="1">
            <a:off x="177800" y="25400"/>
            <a:ext cx="0" cy="9698038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031" name="Line 6"/>
          <p:cNvSpPr>
            <a:spLocks noChangeShapeType="1"/>
          </p:cNvSpPr>
          <p:nvPr/>
        </p:nvSpPr>
        <p:spPr bwMode="auto">
          <a:xfrm>
            <a:off x="177800" y="6445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032" name="Line 7"/>
          <p:cNvSpPr>
            <a:spLocks noChangeShapeType="1"/>
          </p:cNvSpPr>
          <p:nvPr/>
        </p:nvSpPr>
        <p:spPr bwMode="auto">
          <a:xfrm>
            <a:off x="177800" y="92424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033" name="Line 8"/>
          <p:cNvSpPr>
            <a:spLocks noChangeShapeType="1"/>
          </p:cNvSpPr>
          <p:nvPr/>
        </p:nvSpPr>
        <p:spPr bwMode="auto">
          <a:xfrm flipH="1">
            <a:off x="12825413" y="25400"/>
            <a:ext cx="1587" cy="970280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330200" y="279400"/>
            <a:ext cx="1358900" cy="192088"/>
            <a:chOff x="0" y="0"/>
            <a:chExt cx="856" cy="121"/>
          </a:xfrm>
        </p:grpSpPr>
        <p:sp>
          <p:nvSpPr>
            <p:cNvPr id="1038" name="Freeform 9"/>
            <p:cNvSpPr>
              <a:spLocks/>
            </p:cNvSpPr>
            <p:nvPr/>
          </p:nvSpPr>
          <p:spPr bwMode="auto">
            <a:xfrm>
              <a:off x="0" y="0"/>
              <a:ext cx="80" cy="121"/>
            </a:xfrm>
            <a:custGeom>
              <a:avLst/>
              <a:gdLst>
                <a:gd name="T0" fmla="*/ 0 w 21600"/>
                <a:gd name="T1" fmla="*/ 1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1 h 21600"/>
                <a:gd name="T20" fmla="*/ 0 w 21600"/>
                <a:gd name="T21" fmla="*/ 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039" name="Freeform 10"/>
            <p:cNvSpPr>
              <a:spLocks/>
            </p:cNvSpPr>
            <p:nvPr/>
          </p:nvSpPr>
          <p:spPr bwMode="auto">
            <a:xfrm>
              <a:off x="129" y="0"/>
              <a:ext cx="80" cy="121"/>
            </a:xfrm>
            <a:custGeom>
              <a:avLst/>
              <a:gdLst>
                <a:gd name="T0" fmla="*/ 0 w 21600"/>
                <a:gd name="T1" fmla="*/ 1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1 h 21600"/>
                <a:gd name="T20" fmla="*/ 0 w 21600"/>
                <a:gd name="T21" fmla="*/ 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auto">
            <a:xfrm>
              <a:off x="258" y="0"/>
              <a:ext cx="80" cy="121"/>
            </a:xfrm>
            <a:custGeom>
              <a:avLst/>
              <a:gdLst>
                <a:gd name="T0" fmla="*/ 0 w 21600"/>
                <a:gd name="T1" fmla="*/ 1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1 h 21600"/>
                <a:gd name="T20" fmla="*/ 0 w 21600"/>
                <a:gd name="T21" fmla="*/ 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041" name="Freeform 12"/>
            <p:cNvSpPr>
              <a:spLocks/>
            </p:cNvSpPr>
            <p:nvPr/>
          </p:nvSpPr>
          <p:spPr bwMode="auto">
            <a:xfrm>
              <a:off x="387" y="0"/>
              <a:ext cx="81" cy="121"/>
            </a:xfrm>
            <a:custGeom>
              <a:avLst/>
              <a:gdLst>
                <a:gd name="T0" fmla="*/ 0 w 21600"/>
                <a:gd name="T1" fmla="*/ 1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1 h 21600"/>
                <a:gd name="T20" fmla="*/ 0 w 21600"/>
                <a:gd name="T21" fmla="*/ 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042" name="Freeform 13"/>
            <p:cNvSpPr>
              <a:spLocks/>
            </p:cNvSpPr>
            <p:nvPr/>
          </p:nvSpPr>
          <p:spPr bwMode="auto">
            <a:xfrm>
              <a:off x="517" y="0"/>
              <a:ext cx="80" cy="121"/>
            </a:xfrm>
            <a:custGeom>
              <a:avLst/>
              <a:gdLst>
                <a:gd name="T0" fmla="*/ 0 w 21600"/>
                <a:gd name="T1" fmla="*/ 1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1 h 21600"/>
                <a:gd name="T20" fmla="*/ 0 w 21600"/>
                <a:gd name="T21" fmla="*/ 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" name="Freeform 14"/>
            <p:cNvSpPr>
              <a:spLocks/>
            </p:cNvSpPr>
            <p:nvPr/>
          </p:nvSpPr>
          <p:spPr bwMode="auto">
            <a:xfrm>
              <a:off x="646" y="0"/>
              <a:ext cx="80" cy="121"/>
            </a:xfrm>
            <a:custGeom>
              <a:avLst/>
              <a:gdLst>
                <a:gd name="T0" fmla="*/ 0 w 21600"/>
                <a:gd name="T1" fmla="*/ 1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1 h 21600"/>
                <a:gd name="T20" fmla="*/ 0 w 21600"/>
                <a:gd name="T21" fmla="*/ 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auto">
            <a:xfrm>
              <a:off x="775" y="0"/>
              <a:ext cx="81" cy="121"/>
            </a:xfrm>
            <a:custGeom>
              <a:avLst/>
              <a:gdLst>
                <a:gd name="T0" fmla="*/ 0 w 21600"/>
                <a:gd name="T1" fmla="*/ 1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1 h 21600"/>
                <a:gd name="T20" fmla="*/ 0 w 21600"/>
                <a:gd name="T21" fmla="*/ 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1035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079500"/>
            <a:ext cx="11785600" cy="4902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pitchFamily="1" charset="0"/>
              </a:rPr>
              <a:t>Click to edit Master title style</a:t>
            </a:r>
          </a:p>
        </p:txBody>
      </p:sp>
      <p:sp>
        <p:nvSpPr>
          <p:cNvPr id="1036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6845300"/>
            <a:ext cx="11785600" cy="196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pitchFamily="1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 pitchFamily="1" charset="0"/>
              </a:rPr>
              <a:t>Second level</a:t>
            </a:r>
          </a:p>
          <a:p>
            <a:pPr lvl="2"/>
            <a:r>
              <a:rPr lang="en-US" smtClean="0">
                <a:sym typeface="Helvetica Neue Light" pitchFamily="1" charset="0"/>
              </a:rPr>
              <a:t>Third level</a:t>
            </a:r>
          </a:p>
          <a:p>
            <a:pPr lvl="3"/>
            <a:r>
              <a:rPr lang="en-US" smtClean="0">
                <a:sym typeface="Helvetica Neue Light" pitchFamily="1" charset="0"/>
              </a:rPr>
              <a:t>Fourth level</a:t>
            </a:r>
          </a:p>
          <a:p>
            <a:pPr lvl="4"/>
            <a:r>
              <a:rPr lang="en-US" smtClean="0">
                <a:sym typeface="Helvetica Neue Light" pitchFamily="1" charset="0"/>
              </a:rPr>
              <a:t>Fifth level</a:t>
            </a:r>
          </a:p>
        </p:txBody>
      </p:sp>
      <p:sp>
        <p:nvSpPr>
          <p:cNvPr id="1043" name="Text Box 19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400" b="1">
                <a:solidFill>
                  <a:srgbClr val="BB2881"/>
                </a:solidFill>
                <a:latin typeface="Helvetica Neue" pitchFamily="1" charset="0"/>
                <a:sym typeface="Helvetica Neue" pitchFamily="1" charset="0"/>
              </a:defRPr>
            </a:lvl1pPr>
          </a:lstStyle>
          <a:p>
            <a:fld id="{B0806340-AA16-44E7-9C7A-329AD99758BC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96" r:id="rId1"/>
    <p:sldLayoutId id="2147484997" r:id="rId2"/>
    <p:sldLayoutId id="2147484998" r:id="rId3"/>
    <p:sldLayoutId id="2147484999" r:id="rId4"/>
    <p:sldLayoutId id="2147485000" r:id="rId5"/>
    <p:sldLayoutId id="2147485001" r:id="rId6"/>
    <p:sldLayoutId id="2147485002" r:id="rId7"/>
    <p:sldLayoutId id="2147485003" r:id="rId8"/>
    <p:sldLayoutId id="2147485004" r:id="rId9"/>
    <p:sldLayoutId id="2147485005" r:id="rId10"/>
    <p:sldLayoutId id="214748500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+mj-lt"/>
          <a:ea typeface="+mj-ea"/>
          <a:cs typeface="+mj-cs"/>
          <a:sym typeface="Helvetica Neue Light" pitchFamily="1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ts val="24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1pPr>
      <a:lvl2pPr marL="742950" indent="-285750" algn="l" rtl="0" eaLnBrk="0" fontAlgn="base" hangingPunct="0">
        <a:spcBef>
          <a:spcPts val="24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2pPr>
      <a:lvl3pPr marL="1143000" indent="-228600" algn="l" rtl="0" eaLnBrk="0" fontAlgn="base" hangingPunct="0">
        <a:spcBef>
          <a:spcPts val="24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3pPr>
      <a:lvl4pPr marL="1600200" indent="-228600" algn="l" rtl="0" eaLnBrk="0" fontAlgn="base" hangingPunct="0">
        <a:spcBef>
          <a:spcPts val="24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4pPr>
      <a:lvl5pPr marL="2057400" indent="-228600" algn="l" rtl="0" eaLnBrk="0" fontAlgn="base" hangingPunct="0">
        <a:spcBef>
          <a:spcPts val="24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5pPr>
      <a:lvl6pPr marL="4572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6pPr>
      <a:lvl7pPr marL="9144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7pPr>
      <a:lvl8pPr marL="13716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8pPr>
      <a:lvl9pPr marL="18288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8" name="Rectangle 1"/>
          <p:cNvSpPr>
            <a:spLocks/>
          </p:cNvSpPr>
          <p:nvPr/>
        </p:nvSpPr>
        <p:spPr bwMode="auto">
          <a:xfrm>
            <a:off x="266700" y="6515100"/>
            <a:ext cx="12471400" cy="2641600"/>
          </a:xfrm>
          <a:prstGeom prst="rect">
            <a:avLst/>
          </a:prstGeom>
          <a:solidFill>
            <a:srgbClr val="B1008D"/>
          </a:soli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defRPr/>
            </a:pPr>
            <a:endParaRPr lang="ru-RU">
              <a:latin typeface="Helvetica Neue Light" charset="0"/>
              <a:ea typeface="ヒラギノ角ゴ ProN W3" charset="-128"/>
              <a:sym typeface="Helvetica Neue Light" charset="0"/>
            </a:endParaRPr>
          </a:p>
        </p:txBody>
      </p:sp>
      <p:sp>
        <p:nvSpPr>
          <p:cNvPr id="664579" name="Line 2"/>
          <p:cNvSpPr>
            <a:spLocks noChangeShapeType="1"/>
          </p:cNvSpPr>
          <p:nvPr/>
        </p:nvSpPr>
        <p:spPr bwMode="auto">
          <a:xfrm>
            <a:off x="177800" y="64103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-128"/>
              <a:sym typeface="Helvetica Neue Light" charset="0"/>
            </a:endParaRPr>
          </a:p>
        </p:txBody>
      </p:sp>
      <p:pic>
        <p:nvPicPr>
          <p:cNvPr id="56324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0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56325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3317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664582" name="Line 5"/>
          <p:cNvSpPr>
            <a:spLocks noChangeShapeType="1"/>
          </p:cNvSpPr>
          <p:nvPr/>
        </p:nvSpPr>
        <p:spPr bwMode="auto">
          <a:xfrm flipH="1">
            <a:off x="177800" y="25400"/>
            <a:ext cx="0" cy="9698038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-128"/>
              <a:sym typeface="Helvetica Neue Light" charset="0"/>
            </a:endParaRPr>
          </a:p>
        </p:txBody>
      </p:sp>
      <p:sp>
        <p:nvSpPr>
          <p:cNvPr id="664583" name="Line 6"/>
          <p:cNvSpPr>
            <a:spLocks noChangeShapeType="1"/>
          </p:cNvSpPr>
          <p:nvPr/>
        </p:nvSpPr>
        <p:spPr bwMode="auto">
          <a:xfrm>
            <a:off x="177800" y="6445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-128"/>
              <a:sym typeface="Helvetica Neue Light" charset="0"/>
            </a:endParaRPr>
          </a:p>
        </p:txBody>
      </p:sp>
      <p:sp>
        <p:nvSpPr>
          <p:cNvPr id="664584" name="Line 7"/>
          <p:cNvSpPr>
            <a:spLocks noChangeShapeType="1"/>
          </p:cNvSpPr>
          <p:nvPr/>
        </p:nvSpPr>
        <p:spPr bwMode="auto">
          <a:xfrm>
            <a:off x="177800" y="92424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-128"/>
              <a:sym typeface="Helvetica Neue Light" charset="0"/>
            </a:endParaRPr>
          </a:p>
        </p:txBody>
      </p:sp>
      <p:sp>
        <p:nvSpPr>
          <p:cNvPr id="664585" name="Line 8"/>
          <p:cNvSpPr>
            <a:spLocks noChangeShapeType="1"/>
          </p:cNvSpPr>
          <p:nvPr/>
        </p:nvSpPr>
        <p:spPr bwMode="auto">
          <a:xfrm flipH="1">
            <a:off x="12825413" y="25400"/>
            <a:ext cx="1587" cy="970280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-128"/>
              <a:sym typeface="Helvetica Neue Light" charset="0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330200" y="279400"/>
            <a:ext cx="1358900" cy="192088"/>
            <a:chOff x="0" y="0"/>
            <a:chExt cx="856" cy="121"/>
          </a:xfrm>
        </p:grpSpPr>
        <p:sp>
          <p:nvSpPr>
            <p:cNvPr id="664589" name="Freeform 9"/>
            <p:cNvSpPr>
              <a:spLocks/>
            </p:cNvSpPr>
            <p:nvPr/>
          </p:nvSpPr>
          <p:spPr bwMode="auto">
            <a:xfrm>
              <a:off x="0" y="0"/>
              <a:ext cx="80" cy="1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-128"/>
                <a:sym typeface="Helvetica Neue Light" charset="0"/>
              </a:endParaRPr>
            </a:p>
          </p:txBody>
        </p:sp>
        <p:sp>
          <p:nvSpPr>
            <p:cNvPr id="664590" name="Freeform 10"/>
            <p:cNvSpPr>
              <a:spLocks/>
            </p:cNvSpPr>
            <p:nvPr/>
          </p:nvSpPr>
          <p:spPr bwMode="auto">
            <a:xfrm>
              <a:off x="129" y="0"/>
              <a:ext cx="80" cy="1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-128"/>
                <a:sym typeface="Helvetica Neue Light" charset="0"/>
              </a:endParaRPr>
            </a:p>
          </p:txBody>
        </p:sp>
        <p:sp>
          <p:nvSpPr>
            <p:cNvPr id="664591" name="Freeform 11"/>
            <p:cNvSpPr>
              <a:spLocks/>
            </p:cNvSpPr>
            <p:nvPr/>
          </p:nvSpPr>
          <p:spPr bwMode="auto">
            <a:xfrm>
              <a:off x="258" y="0"/>
              <a:ext cx="80" cy="1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-128"/>
                <a:sym typeface="Helvetica Neue Light" charset="0"/>
              </a:endParaRPr>
            </a:p>
          </p:txBody>
        </p:sp>
        <p:sp>
          <p:nvSpPr>
            <p:cNvPr id="664592" name="Freeform 12"/>
            <p:cNvSpPr>
              <a:spLocks/>
            </p:cNvSpPr>
            <p:nvPr/>
          </p:nvSpPr>
          <p:spPr bwMode="auto">
            <a:xfrm>
              <a:off x="387" y="0"/>
              <a:ext cx="81" cy="1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-128"/>
                <a:sym typeface="Helvetica Neue Light" charset="0"/>
              </a:endParaRPr>
            </a:p>
          </p:txBody>
        </p:sp>
        <p:sp>
          <p:nvSpPr>
            <p:cNvPr id="664593" name="Freeform 13"/>
            <p:cNvSpPr>
              <a:spLocks/>
            </p:cNvSpPr>
            <p:nvPr/>
          </p:nvSpPr>
          <p:spPr bwMode="auto">
            <a:xfrm>
              <a:off x="517" y="0"/>
              <a:ext cx="80" cy="1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-128"/>
                <a:sym typeface="Helvetica Neue Light" charset="0"/>
              </a:endParaRPr>
            </a:p>
          </p:txBody>
        </p:sp>
        <p:sp>
          <p:nvSpPr>
            <p:cNvPr id="664594" name="Freeform 14"/>
            <p:cNvSpPr>
              <a:spLocks/>
            </p:cNvSpPr>
            <p:nvPr/>
          </p:nvSpPr>
          <p:spPr bwMode="auto">
            <a:xfrm>
              <a:off x="646" y="0"/>
              <a:ext cx="80" cy="1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-128"/>
                <a:sym typeface="Helvetica Neue Light" charset="0"/>
              </a:endParaRPr>
            </a:p>
          </p:txBody>
        </p:sp>
        <p:sp>
          <p:nvSpPr>
            <p:cNvPr id="664595" name="Freeform 15"/>
            <p:cNvSpPr>
              <a:spLocks/>
            </p:cNvSpPr>
            <p:nvPr/>
          </p:nvSpPr>
          <p:spPr bwMode="auto">
            <a:xfrm>
              <a:off x="775" y="0"/>
              <a:ext cx="81" cy="1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-128"/>
                <a:sym typeface="Helvetica Neue Light" charset="0"/>
              </a:endParaRPr>
            </a:p>
          </p:txBody>
        </p:sp>
      </p:grpSp>
      <p:sp>
        <p:nvSpPr>
          <p:cNvPr id="12305" name="Text Box 17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1066800" algn="l"/>
              </a:tabLst>
              <a:defRPr sz="2400" b="1">
                <a:solidFill>
                  <a:srgbClr val="BC3272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1pPr>
          </a:lstStyle>
          <a:p>
            <a:pPr>
              <a:defRPr/>
            </a:pPr>
            <a:fld id="{FF181C74-E5E1-4522-A47F-55C44C8947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6332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845300"/>
            <a:ext cx="11785600" cy="196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pitchFamily="1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08" r:id="rId1"/>
    <p:sldLayoutId id="2147485009" r:id="rId2"/>
    <p:sldLayoutId id="2147485010" r:id="rId3"/>
    <p:sldLayoutId id="2147485011" r:id="rId4"/>
    <p:sldLayoutId id="2147485012" r:id="rId5"/>
    <p:sldLayoutId id="2147485013" r:id="rId6"/>
    <p:sldLayoutId id="2147485014" r:id="rId7"/>
    <p:sldLayoutId id="2147485015" r:id="rId8"/>
    <p:sldLayoutId id="2147485016" r:id="rId9"/>
    <p:sldLayoutId id="2147485017" r:id="rId10"/>
    <p:sldLayoutId id="2147485018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+mj-lt"/>
          <a:ea typeface="+mj-ea"/>
          <a:cs typeface="+mj-cs"/>
          <a:sym typeface="Helvetica Neue Light" pitchFamily="1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ts val="24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1pPr>
      <a:lvl2pPr marL="742950" indent="-285750" algn="l" rtl="0" eaLnBrk="0" fontAlgn="base" hangingPunct="0">
        <a:spcBef>
          <a:spcPts val="24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2pPr>
      <a:lvl3pPr marL="1143000" indent="-228600" algn="l" rtl="0" eaLnBrk="0" fontAlgn="base" hangingPunct="0">
        <a:spcBef>
          <a:spcPts val="24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3pPr>
      <a:lvl4pPr marL="1600200" indent="-228600" algn="l" rtl="0" eaLnBrk="0" fontAlgn="base" hangingPunct="0">
        <a:spcBef>
          <a:spcPts val="24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4pPr>
      <a:lvl5pPr marL="2057400" indent="-228600" algn="l" rtl="0" eaLnBrk="0" fontAlgn="base" hangingPunct="0">
        <a:spcBef>
          <a:spcPts val="24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5pPr>
      <a:lvl6pPr marL="4572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6pPr>
      <a:lvl7pPr marL="9144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7pPr>
      <a:lvl8pPr marL="13716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8pPr>
      <a:lvl9pPr marL="18288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1"/>
          <p:cNvSpPr>
            <a:spLocks/>
          </p:cNvSpPr>
          <p:nvPr/>
        </p:nvSpPr>
        <p:spPr bwMode="auto">
          <a:xfrm>
            <a:off x="8648700" y="736600"/>
            <a:ext cx="4089400" cy="8420100"/>
          </a:xfrm>
          <a:prstGeom prst="rect">
            <a:avLst/>
          </a:prstGeom>
          <a:solidFill>
            <a:srgbClr val="BF2985"/>
          </a:soli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defRPr/>
            </a:pPr>
            <a:endParaRPr lang="ru-RU">
              <a:latin typeface="Helvetica Neue Light" charset="0"/>
              <a:ea typeface="ヒラギノ角ゴ ProN W3" charset="-128"/>
              <a:sym typeface="Helvetica Neue Light" charset="0"/>
            </a:endParaRPr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0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15364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3317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73061" name="Line 4"/>
          <p:cNvSpPr>
            <a:spLocks noChangeShapeType="1"/>
          </p:cNvSpPr>
          <p:nvPr/>
        </p:nvSpPr>
        <p:spPr bwMode="auto">
          <a:xfrm flipH="1">
            <a:off x="177800" y="25400"/>
            <a:ext cx="0" cy="9698038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-128"/>
              <a:sym typeface="Helvetica Neue Light" charset="0"/>
            </a:endParaRPr>
          </a:p>
        </p:txBody>
      </p:sp>
      <p:sp>
        <p:nvSpPr>
          <p:cNvPr id="173062" name="Line 5"/>
          <p:cNvSpPr>
            <a:spLocks noChangeShapeType="1"/>
          </p:cNvSpPr>
          <p:nvPr/>
        </p:nvSpPr>
        <p:spPr bwMode="auto">
          <a:xfrm>
            <a:off x="177800" y="6445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-128"/>
              <a:sym typeface="Helvetica Neue Light" charset="0"/>
            </a:endParaRPr>
          </a:p>
        </p:txBody>
      </p:sp>
      <p:sp>
        <p:nvSpPr>
          <p:cNvPr id="173063" name="Line 6"/>
          <p:cNvSpPr>
            <a:spLocks noChangeShapeType="1"/>
          </p:cNvSpPr>
          <p:nvPr/>
        </p:nvSpPr>
        <p:spPr bwMode="auto">
          <a:xfrm>
            <a:off x="177800" y="92424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-128"/>
              <a:sym typeface="Helvetica Neue Light" charset="0"/>
            </a:endParaRPr>
          </a:p>
        </p:txBody>
      </p:sp>
      <p:sp>
        <p:nvSpPr>
          <p:cNvPr id="173064" name="Line 7"/>
          <p:cNvSpPr>
            <a:spLocks noChangeShapeType="1"/>
          </p:cNvSpPr>
          <p:nvPr/>
        </p:nvSpPr>
        <p:spPr bwMode="auto">
          <a:xfrm flipH="1">
            <a:off x="12825413" y="25400"/>
            <a:ext cx="1587" cy="970280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-128"/>
              <a:sym typeface="Helvetica Neue Light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330200" y="279400"/>
            <a:ext cx="1358900" cy="192088"/>
            <a:chOff x="0" y="0"/>
            <a:chExt cx="856" cy="121"/>
          </a:xfrm>
        </p:grpSpPr>
        <p:sp>
          <p:nvSpPr>
            <p:cNvPr id="173071" name="Freeform 8"/>
            <p:cNvSpPr>
              <a:spLocks/>
            </p:cNvSpPr>
            <p:nvPr/>
          </p:nvSpPr>
          <p:spPr bwMode="auto">
            <a:xfrm>
              <a:off x="0" y="0"/>
              <a:ext cx="80" cy="1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-128"/>
                <a:sym typeface="Helvetica Neue Light" charset="0"/>
              </a:endParaRPr>
            </a:p>
          </p:txBody>
        </p:sp>
        <p:sp>
          <p:nvSpPr>
            <p:cNvPr id="173072" name="Freeform 9"/>
            <p:cNvSpPr>
              <a:spLocks/>
            </p:cNvSpPr>
            <p:nvPr/>
          </p:nvSpPr>
          <p:spPr bwMode="auto">
            <a:xfrm>
              <a:off x="129" y="0"/>
              <a:ext cx="80" cy="1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-128"/>
                <a:sym typeface="Helvetica Neue Light" charset="0"/>
              </a:endParaRPr>
            </a:p>
          </p:txBody>
        </p:sp>
        <p:sp>
          <p:nvSpPr>
            <p:cNvPr id="173073" name="Freeform 10"/>
            <p:cNvSpPr>
              <a:spLocks/>
            </p:cNvSpPr>
            <p:nvPr/>
          </p:nvSpPr>
          <p:spPr bwMode="auto">
            <a:xfrm>
              <a:off x="258" y="0"/>
              <a:ext cx="80" cy="1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-128"/>
                <a:sym typeface="Helvetica Neue Light" charset="0"/>
              </a:endParaRPr>
            </a:p>
          </p:txBody>
        </p:sp>
        <p:sp>
          <p:nvSpPr>
            <p:cNvPr id="173074" name="Freeform 11"/>
            <p:cNvSpPr>
              <a:spLocks/>
            </p:cNvSpPr>
            <p:nvPr/>
          </p:nvSpPr>
          <p:spPr bwMode="auto">
            <a:xfrm>
              <a:off x="387" y="0"/>
              <a:ext cx="81" cy="1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-128"/>
                <a:sym typeface="Helvetica Neue Light" charset="0"/>
              </a:endParaRPr>
            </a:p>
          </p:txBody>
        </p:sp>
        <p:sp>
          <p:nvSpPr>
            <p:cNvPr id="173075" name="Freeform 12"/>
            <p:cNvSpPr>
              <a:spLocks/>
            </p:cNvSpPr>
            <p:nvPr/>
          </p:nvSpPr>
          <p:spPr bwMode="auto">
            <a:xfrm>
              <a:off x="517" y="0"/>
              <a:ext cx="80" cy="1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-128"/>
                <a:sym typeface="Helvetica Neue Light" charset="0"/>
              </a:endParaRPr>
            </a:p>
          </p:txBody>
        </p:sp>
        <p:sp>
          <p:nvSpPr>
            <p:cNvPr id="173076" name="Freeform 13"/>
            <p:cNvSpPr>
              <a:spLocks/>
            </p:cNvSpPr>
            <p:nvPr/>
          </p:nvSpPr>
          <p:spPr bwMode="auto">
            <a:xfrm>
              <a:off x="646" y="0"/>
              <a:ext cx="80" cy="1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-128"/>
                <a:sym typeface="Helvetica Neue Light" charset="0"/>
              </a:endParaRPr>
            </a:p>
          </p:txBody>
        </p:sp>
        <p:sp>
          <p:nvSpPr>
            <p:cNvPr id="173077" name="Freeform 14"/>
            <p:cNvSpPr>
              <a:spLocks/>
            </p:cNvSpPr>
            <p:nvPr/>
          </p:nvSpPr>
          <p:spPr bwMode="auto">
            <a:xfrm>
              <a:off x="775" y="0"/>
              <a:ext cx="81" cy="1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-128"/>
                <a:sym typeface="Helvetica Neue Light" charset="0"/>
              </a:endParaRPr>
            </a:p>
          </p:txBody>
        </p:sp>
      </p:grpSp>
      <p:sp>
        <p:nvSpPr>
          <p:cNvPr id="13328" name="Text Box 1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15" tIns="45708" rIns="91415" bIns="45708" numCol="1" anchor="t" anchorCtr="0" compatLnSpc="1">
            <a:prstTxWarp prst="textNoShape">
              <a:avLst/>
            </a:prstTxWarp>
          </a:bodyPr>
          <a:lstStyle>
            <a:lvl1pPr algn="r">
              <a:defRPr sz="2400" b="1">
                <a:solidFill>
                  <a:srgbClr val="BC3272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1pPr>
          </a:lstStyle>
          <a:p>
            <a:pPr>
              <a:defRPr/>
            </a:pPr>
            <a:fld id="{7AC75037-EAD4-4749-9C32-61013B51E6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73067" name="Line 17"/>
          <p:cNvSpPr>
            <a:spLocks noChangeShapeType="1"/>
          </p:cNvSpPr>
          <p:nvPr/>
        </p:nvSpPr>
        <p:spPr bwMode="auto">
          <a:xfrm flipH="1">
            <a:off x="8558213" y="647700"/>
            <a:ext cx="0" cy="859790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-128"/>
              <a:sym typeface="Helvetica Neue Light" charset="0"/>
            </a:endParaRPr>
          </a:p>
        </p:txBody>
      </p:sp>
      <p:sp>
        <p:nvSpPr>
          <p:cNvPr id="173068" name="Line 18"/>
          <p:cNvSpPr>
            <a:spLocks noChangeShapeType="1"/>
          </p:cNvSpPr>
          <p:nvPr/>
        </p:nvSpPr>
        <p:spPr bwMode="auto">
          <a:xfrm>
            <a:off x="177800" y="6410325"/>
            <a:ext cx="83820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-128"/>
              <a:sym typeface="Helvetica Neue Light" charset="0"/>
            </a:endParaRPr>
          </a:p>
        </p:txBody>
      </p:sp>
      <p:sp>
        <p:nvSpPr>
          <p:cNvPr id="173069" name="Line 19"/>
          <p:cNvSpPr>
            <a:spLocks noChangeShapeType="1"/>
          </p:cNvSpPr>
          <p:nvPr/>
        </p:nvSpPr>
        <p:spPr bwMode="auto">
          <a:xfrm flipH="1">
            <a:off x="4367213" y="6413500"/>
            <a:ext cx="0" cy="283210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-128"/>
              <a:sym typeface="Helvetica Neue Light" charset="0"/>
            </a:endParaRPr>
          </a:p>
        </p:txBody>
      </p:sp>
      <p:sp>
        <p:nvSpPr>
          <p:cNvPr id="15374" name="Rectangle 2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4300" y="1079500"/>
            <a:ext cx="3390900" cy="7734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pitchFamily="1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 pitchFamily="1" charset="0"/>
              </a:rPr>
              <a:t>Second level</a:t>
            </a:r>
          </a:p>
          <a:p>
            <a:pPr lvl="2"/>
            <a:r>
              <a:rPr lang="en-US" smtClean="0">
                <a:sym typeface="Helvetica Neue Light" pitchFamily="1" charset="0"/>
              </a:rPr>
              <a:t>Third level</a:t>
            </a:r>
          </a:p>
          <a:p>
            <a:pPr lvl="3"/>
            <a:r>
              <a:rPr lang="en-US" smtClean="0">
                <a:sym typeface="Helvetica Neue Light" pitchFamily="1" charset="0"/>
              </a:rPr>
              <a:t>Fourth level</a:t>
            </a:r>
          </a:p>
          <a:p>
            <a:pPr lvl="4"/>
            <a:r>
              <a:rPr lang="en-US" smtClean="0">
                <a:sym typeface="Helvetica Neue Light" pitchFamily="1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20" r:id="rId1"/>
    <p:sldLayoutId id="2147485021" r:id="rId2"/>
    <p:sldLayoutId id="2147485022" r:id="rId3"/>
    <p:sldLayoutId id="2147485023" r:id="rId4"/>
    <p:sldLayoutId id="2147485024" r:id="rId5"/>
    <p:sldLayoutId id="2147485025" r:id="rId6"/>
    <p:sldLayoutId id="2147485026" r:id="rId7"/>
    <p:sldLayoutId id="2147485027" r:id="rId8"/>
    <p:sldLayoutId id="2147485028" r:id="rId9"/>
    <p:sldLayoutId id="2147485029" r:id="rId10"/>
    <p:sldLayoutId id="214748503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+mj-lt"/>
          <a:ea typeface="+mj-ea"/>
          <a:cs typeface="+mj-cs"/>
          <a:sym typeface="Helvetica Neue Light" pitchFamily="1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5pPr>
      <a:lvl6pPr marL="457082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166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248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331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1313" indent="-341313" algn="ctr" rtl="0" eaLnBrk="0" fontAlgn="base" hangingPunct="0">
        <a:spcBef>
          <a:spcPts val="2600"/>
        </a:spcBef>
        <a:spcAft>
          <a:spcPct val="0"/>
        </a:spcAft>
        <a:buChar char="•"/>
        <a:defRPr sz="2800" i="1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1pPr>
      <a:lvl2pPr marL="741363" indent="-284163" algn="ctr" rtl="0" eaLnBrk="0" fontAlgn="base" hangingPunct="0">
        <a:spcBef>
          <a:spcPts val="2600"/>
        </a:spcBef>
        <a:spcAft>
          <a:spcPct val="0"/>
        </a:spcAft>
        <a:buChar char="–"/>
        <a:defRPr sz="2600" i="1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2pPr>
      <a:lvl3pPr marL="1141413" indent="-227013" algn="ctr" rtl="0" eaLnBrk="0" fontAlgn="base" hangingPunct="0">
        <a:spcBef>
          <a:spcPts val="2600"/>
        </a:spcBef>
        <a:spcAft>
          <a:spcPct val="0"/>
        </a:spcAft>
        <a:buChar char="•"/>
        <a:defRPr sz="2400" i="1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3pPr>
      <a:lvl4pPr marL="1598613" indent="-227013" algn="ctr" rtl="0" eaLnBrk="0" fontAlgn="base" hangingPunct="0">
        <a:spcBef>
          <a:spcPts val="2600"/>
        </a:spcBef>
        <a:spcAft>
          <a:spcPct val="0"/>
        </a:spcAft>
        <a:buChar char="–"/>
        <a:defRPr sz="2100" i="1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4pPr>
      <a:lvl5pPr marL="2055813" indent="-227013" algn="ctr" rtl="0" eaLnBrk="0" fontAlgn="base" hangingPunct="0">
        <a:spcBef>
          <a:spcPts val="2600"/>
        </a:spcBef>
        <a:spcAft>
          <a:spcPct val="0"/>
        </a:spcAft>
        <a:buChar char="»"/>
        <a:defRPr sz="2100" i="1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5pPr>
      <a:lvl6pPr marL="457082" algn="ctr" rtl="0" fontAlgn="base">
        <a:spcBef>
          <a:spcPts val="2600"/>
        </a:spcBef>
        <a:spcAft>
          <a:spcPct val="0"/>
        </a:spcAft>
        <a:defRPr sz="2100" i="1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6pPr>
      <a:lvl7pPr marL="914166" algn="ctr" rtl="0" fontAlgn="base">
        <a:spcBef>
          <a:spcPts val="2600"/>
        </a:spcBef>
        <a:spcAft>
          <a:spcPct val="0"/>
        </a:spcAft>
        <a:defRPr sz="2100" i="1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7pPr>
      <a:lvl8pPr marL="1371248" algn="ctr" rtl="0" fontAlgn="base">
        <a:spcBef>
          <a:spcPts val="2600"/>
        </a:spcBef>
        <a:spcAft>
          <a:spcPct val="0"/>
        </a:spcAft>
        <a:defRPr sz="2100" i="1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8pPr>
      <a:lvl9pPr marL="1828331" algn="ctr" rtl="0" fontAlgn="base">
        <a:spcBef>
          <a:spcPts val="2600"/>
        </a:spcBef>
        <a:spcAft>
          <a:spcPct val="0"/>
        </a:spcAft>
        <a:defRPr sz="2100" i="1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ru-RU"/>
      </a:defPPr>
      <a:lvl1pPr marL="0" algn="l" defTabSz="914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2" algn="l" defTabSz="914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66" algn="l" defTabSz="914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48" algn="l" defTabSz="914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31" algn="l" defTabSz="914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17" algn="l" defTabSz="914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97" algn="l" defTabSz="914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582" algn="l" defTabSz="914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65" algn="l" defTabSz="914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1"/>
          <p:cNvSpPr>
            <a:spLocks/>
          </p:cNvSpPr>
          <p:nvPr/>
        </p:nvSpPr>
        <p:spPr bwMode="auto">
          <a:xfrm>
            <a:off x="266700" y="6515100"/>
            <a:ext cx="12471400" cy="2641600"/>
          </a:xfrm>
          <a:prstGeom prst="rect">
            <a:avLst/>
          </a:prstGeom>
          <a:solidFill>
            <a:srgbClr val="FEFFFE"/>
          </a:soli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defRPr/>
            </a:pPr>
            <a:endParaRPr lang="ru-RU">
              <a:latin typeface="Helvetica Neue Light" charset="0"/>
              <a:ea typeface="ヒラギノ角ゴ ProN W3" charset="-128"/>
              <a:sym typeface="Helvetica Neue Light" charset="0"/>
            </a:endParaRP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0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3317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652293" name="Line 5"/>
          <p:cNvSpPr>
            <a:spLocks noChangeShapeType="1"/>
          </p:cNvSpPr>
          <p:nvPr/>
        </p:nvSpPr>
        <p:spPr bwMode="auto">
          <a:xfrm flipH="1">
            <a:off x="177800" y="25400"/>
            <a:ext cx="0" cy="9698038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-128"/>
              <a:sym typeface="Helvetica Neue Light" charset="0"/>
            </a:endParaRPr>
          </a:p>
        </p:txBody>
      </p:sp>
      <p:sp>
        <p:nvSpPr>
          <p:cNvPr id="652294" name="Line 6"/>
          <p:cNvSpPr>
            <a:spLocks noChangeShapeType="1"/>
          </p:cNvSpPr>
          <p:nvPr/>
        </p:nvSpPr>
        <p:spPr bwMode="auto">
          <a:xfrm>
            <a:off x="177800" y="6445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-128"/>
              <a:sym typeface="Helvetica Neue Light" charset="0"/>
            </a:endParaRPr>
          </a:p>
        </p:txBody>
      </p:sp>
      <p:sp>
        <p:nvSpPr>
          <p:cNvPr id="652295" name="Line 7"/>
          <p:cNvSpPr>
            <a:spLocks noChangeShapeType="1"/>
          </p:cNvSpPr>
          <p:nvPr/>
        </p:nvSpPr>
        <p:spPr bwMode="auto">
          <a:xfrm>
            <a:off x="177800" y="92424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-128"/>
              <a:sym typeface="Helvetica Neue Light" charset="0"/>
            </a:endParaRPr>
          </a:p>
        </p:txBody>
      </p:sp>
      <p:sp>
        <p:nvSpPr>
          <p:cNvPr id="652296" name="Line 8"/>
          <p:cNvSpPr>
            <a:spLocks noChangeShapeType="1"/>
          </p:cNvSpPr>
          <p:nvPr/>
        </p:nvSpPr>
        <p:spPr bwMode="auto">
          <a:xfrm flipH="1">
            <a:off x="12825413" y="25400"/>
            <a:ext cx="1587" cy="970280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-128"/>
              <a:sym typeface="Helvetica Neue Light" charset="0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330200" y="279400"/>
            <a:ext cx="1358900" cy="192088"/>
            <a:chOff x="0" y="0"/>
            <a:chExt cx="856" cy="121"/>
          </a:xfrm>
        </p:grpSpPr>
        <p:sp>
          <p:nvSpPr>
            <p:cNvPr id="652300" name="Freeform 9"/>
            <p:cNvSpPr>
              <a:spLocks/>
            </p:cNvSpPr>
            <p:nvPr/>
          </p:nvSpPr>
          <p:spPr bwMode="auto">
            <a:xfrm>
              <a:off x="0" y="0"/>
              <a:ext cx="80" cy="1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-128"/>
                <a:sym typeface="Helvetica Neue Light" charset="0"/>
              </a:endParaRPr>
            </a:p>
          </p:txBody>
        </p:sp>
        <p:sp>
          <p:nvSpPr>
            <p:cNvPr id="652301" name="Freeform 10"/>
            <p:cNvSpPr>
              <a:spLocks/>
            </p:cNvSpPr>
            <p:nvPr/>
          </p:nvSpPr>
          <p:spPr bwMode="auto">
            <a:xfrm>
              <a:off x="129" y="0"/>
              <a:ext cx="80" cy="1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-128"/>
                <a:sym typeface="Helvetica Neue Light" charset="0"/>
              </a:endParaRPr>
            </a:p>
          </p:txBody>
        </p:sp>
        <p:sp>
          <p:nvSpPr>
            <p:cNvPr id="652302" name="Freeform 11"/>
            <p:cNvSpPr>
              <a:spLocks/>
            </p:cNvSpPr>
            <p:nvPr/>
          </p:nvSpPr>
          <p:spPr bwMode="auto">
            <a:xfrm>
              <a:off x="258" y="0"/>
              <a:ext cx="80" cy="1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-128"/>
                <a:sym typeface="Helvetica Neue Light" charset="0"/>
              </a:endParaRPr>
            </a:p>
          </p:txBody>
        </p:sp>
        <p:sp>
          <p:nvSpPr>
            <p:cNvPr id="652303" name="Freeform 12"/>
            <p:cNvSpPr>
              <a:spLocks/>
            </p:cNvSpPr>
            <p:nvPr/>
          </p:nvSpPr>
          <p:spPr bwMode="auto">
            <a:xfrm>
              <a:off x="387" y="0"/>
              <a:ext cx="81" cy="1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-128"/>
                <a:sym typeface="Helvetica Neue Light" charset="0"/>
              </a:endParaRPr>
            </a:p>
          </p:txBody>
        </p:sp>
        <p:sp>
          <p:nvSpPr>
            <p:cNvPr id="652304" name="Freeform 13"/>
            <p:cNvSpPr>
              <a:spLocks/>
            </p:cNvSpPr>
            <p:nvPr/>
          </p:nvSpPr>
          <p:spPr bwMode="auto">
            <a:xfrm>
              <a:off x="517" y="0"/>
              <a:ext cx="80" cy="1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-128"/>
                <a:sym typeface="Helvetica Neue Light" charset="0"/>
              </a:endParaRPr>
            </a:p>
          </p:txBody>
        </p:sp>
        <p:sp>
          <p:nvSpPr>
            <p:cNvPr id="652305" name="Freeform 14"/>
            <p:cNvSpPr>
              <a:spLocks/>
            </p:cNvSpPr>
            <p:nvPr/>
          </p:nvSpPr>
          <p:spPr bwMode="auto">
            <a:xfrm>
              <a:off x="646" y="0"/>
              <a:ext cx="80" cy="1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-128"/>
                <a:sym typeface="Helvetica Neue Light" charset="0"/>
              </a:endParaRPr>
            </a:p>
          </p:txBody>
        </p:sp>
        <p:sp>
          <p:nvSpPr>
            <p:cNvPr id="652306" name="Freeform 15"/>
            <p:cNvSpPr>
              <a:spLocks/>
            </p:cNvSpPr>
            <p:nvPr/>
          </p:nvSpPr>
          <p:spPr bwMode="auto">
            <a:xfrm>
              <a:off x="775" y="0"/>
              <a:ext cx="81" cy="1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-128"/>
                <a:sym typeface="Helvetica Neue Light" charset="0"/>
              </a:endParaRPr>
            </a:p>
          </p:txBody>
        </p:sp>
      </p:grpSp>
      <p:sp>
        <p:nvSpPr>
          <p:cNvPr id="6161" name="Text Box 17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1066800" algn="l"/>
              </a:tabLst>
              <a:defRPr sz="2400" b="1">
                <a:solidFill>
                  <a:srgbClr val="BC3272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1pPr>
          </a:lstStyle>
          <a:p>
            <a:pPr>
              <a:defRPr/>
            </a:pPr>
            <a:fld id="{7496C095-2123-4341-A836-6DFD15B97B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5307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845300"/>
            <a:ext cx="11785600" cy="196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pitchFamily="1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32" r:id="rId1"/>
    <p:sldLayoutId id="2147485033" r:id="rId2"/>
    <p:sldLayoutId id="2147485034" r:id="rId3"/>
    <p:sldLayoutId id="2147485035" r:id="rId4"/>
    <p:sldLayoutId id="2147485036" r:id="rId5"/>
    <p:sldLayoutId id="2147485037" r:id="rId6"/>
    <p:sldLayoutId id="2147485038" r:id="rId7"/>
    <p:sldLayoutId id="2147485039" r:id="rId8"/>
    <p:sldLayoutId id="2147485040" r:id="rId9"/>
    <p:sldLayoutId id="2147485041" r:id="rId10"/>
    <p:sldLayoutId id="2147485042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+mj-lt"/>
          <a:ea typeface="+mj-ea"/>
          <a:cs typeface="+mj-cs"/>
          <a:sym typeface="Helvetica Neue Light" pitchFamily="1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ts val="24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1pPr>
      <a:lvl2pPr marL="742950" indent="-285750" algn="l" rtl="0" eaLnBrk="0" fontAlgn="base" hangingPunct="0">
        <a:spcBef>
          <a:spcPts val="24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2pPr>
      <a:lvl3pPr marL="1143000" indent="-228600" algn="l" rtl="0" eaLnBrk="0" fontAlgn="base" hangingPunct="0">
        <a:spcBef>
          <a:spcPts val="24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3pPr>
      <a:lvl4pPr marL="1600200" indent="-228600" algn="l" rtl="0" eaLnBrk="0" fontAlgn="base" hangingPunct="0">
        <a:spcBef>
          <a:spcPts val="24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4pPr>
      <a:lvl5pPr marL="2057400" indent="-228600" algn="l" rtl="0" eaLnBrk="0" fontAlgn="base" hangingPunct="0">
        <a:spcBef>
          <a:spcPts val="24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5pPr>
      <a:lvl6pPr marL="4572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6pPr>
      <a:lvl7pPr marL="9144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7pPr>
      <a:lvl8pPr marL="13716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8pPr>
      <a:lvl9pPr marL="18288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Rectangle 1"/>
          <p:cNvSpPr>
            <a:spLocks/>
          </p:cNvSpPr>
          <p:nvPr/>
        </p:nvSpPr>
        <p:spPr bwMode="auto">
          <a:xfrm>
            <a:off x="266700" y="736600"/>
            <a:ext cx="12471400" cy="2032000"/>
          </a:xfrm>
          <a:prstGeom prst="rect">
            <a:avLst/>
          </a:prstGeom>
          <a:solidFill>
            <a:srgbClr val="B2008A"/>
          </a:soli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defRPr/>
            </a:pPr>
            <a:endParaRPr lang="ru-RU">
              <a:latin typeface="Helvetica Neue Light" charset="0"/>
              <a:ea typeface="ヒラギノ角ゴ ProN W3" charset="-128"/>
              <a:sym typeface="Helvetica Neue Light" charset="0"/>
            </a:endParaRP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0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54276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3317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640005" name="Line 4"/>
          <p:cNvSpPr>
            <a:spLocks noChangeShapeType="1"/>
          </p:cNvSpPr>
          <p:nvPr/>
        </p:nvSpPr>
        <p:spPr bwMode="auto">
          <a:xfrm flipH="1">
            <a:off x="177800" y="25400"/>
            <a:ext cx="0" cy="9698038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-128"/>
              <a:sym typeface="Helvetica Neue Light" charset="0"/>
            </a:endParaRPr>
          </a:p>
        </p:txBody>
      </p:sp>
      <p:sp>
        <p:nvSpPr>
          <p:cNvPr id="640006" name="Line 5"/>
          <p:cNvSpPr>
            <a:spLocks noChangeShapeType="1"/>
          </p:cNvSpPr>
          <p:nvPr/>
        </p:nvSpPr>
        <p:spPr bwMode="auto">
          <a:xfrm>
            <a:off x="177800" y="6445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-128"/>
              <a:sym typeface="Helvetica Neue Light" charset="0"/>
            </a:endParaRPr>
          </a:p>
        </p:txBody>
      </p:sp>
      <p:sp>
        <p:nvSpPr>
          <p:cNvPr id="640007" name="Line 6"/>
          <p:cNvSpPr>
            <a:spLocks noChangeShapeType="1"/>
          </p:cNvSpPr>
          <p:nvPr/>
        </p:nvSpPr>
        <p:spPr bwMode="auto">
          <a:xfrm>
            <a:off x="177800" y="92424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-128"/>
              <a:sym typeface="Helvetica Neue Light" charset="0"/>
            </a:endParaRPr>
          </a:p>
        </p:txBody>
      </p:sp>
      <p:sp>
        <p:nvSpPr>
          <p:cNvPr id="640008" name="Line 7"/>
          <p:cNvSpPr>
            <a:spLocks noChangeShapeType="1"/>
          </p:cNvSpPr>
          <p:nvPr/>
        </p:nvSpPr>
        <p:spPr bwMode="auto">
          <a:xfrm flipH="1">
            <a:off x="12825413" y="25400"/>
            <a:ext cx="1587" cy="970280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-128"/>
              <a:sym typeface="Helvetica Neue Light" charset="0"/>
            </a:endParaRPr>
          </a:p>
        </p:txBody>
      </p:sp>
      <p:sp>
        <p:nvSpPr>
          <p:cNvPr id="640009" name="Line 8"/>
          <p:cNvSpPr>
            <a:spLocks noChangeShapeType="1"/>
          </p:cNvSpPr>
          <p:nvPr/>
        </p:nvSpPr>
        <p:spPr bwMode="auto">
          <a:xfrm>
            <a:off x="177800" y="28543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-128"/>
              <a:sym typeface="Helvetica Neue Light" charset="0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330200" y="279400"/>
            <a:ext cx="1358900" cy="192088"/>
            <a:chOff x="0" y="0"/>
            <a:chExt cx="856" cy="121"/>
          </a:xfrm>
        </p:grpSpPr>
        <p:sp>
          <p:nvSpPr>
            <p:cNvPr id="640015" name="Freeform 9"/>
            <p:cNvSpPr>
              <a:spLocks/>
            </p:cNvSpPr>
            <p:nvPr/>
          </p:nvSpPr>
          <p:spPr bwMode="auto">
            <a:xfrm>
              <a:off x="0" y="0"/>
              <a:ext cx="80" cy="1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-128"/>
                <a:sym typeface="Helvetica Neue Light" charset="0"/>
              </a:endParaRPr>
            </a:p>
          </p:txBody>
        </p:sp>
        <p:sp>
          <p:nvSpPr>
            <p:cNvPr id="640016" name="Freeform 10"/>
            <p:cNvSpPr>
              <a:spLocks/>
            </p:cNvSpPr>
            <p:nvPr/>
          </p:nvSpPr>
          <p:spPr bwMode="auto">
            <a:xfrm>
              <a:off x="129" y="0"/>
              <a:ext cx="80" cy="1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-128"/>
                <a:sym typeface="Helvetica Neue Light" charset="0"/>
              </a:endParaRPr>
            </a:p>
          </p:txBody>
        </p:sp>
        <p:sp>
          <p:nvSpPr>
            <p:cNvPr id="640017" name="Freeform 11"/>
            <p:cNvSpPr>
              <a:spLocks/>
            </p:cNvSpPr>
            <p:nvPr/>
          </p:nvSpPr>
          <p:spPr bwMode="auto">
            <a:xfrm>
              <a:off x="258" y="0"/>
              <a:ext cx="80" cy="1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-128"/>
                <a:sym typeface="Helvetica Neue Light" charset="0"/>
              </a:endParaRPr>
            </a:p>
          </p:txBody>
        </p:sp>
        <p:sp>
          <p:nvSpPr>
            <p:cNvPr id="640018" name="Freeform 12"/>
            <p:cNvSpPr>
              <a:spLocks/>
            </p:cNvSpPr>
            <p:nvPr/>
          </p:nvSpPr>
          <p:spPr bwMode="auto">
            <a:xfrm>
              <a:off x="387" y="0"/>
              <a:ext cx="81" cy="1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-128"/>
                <a:sym typeface="Helvetica Neue Light" charset="0"/>
              </a:endParaRPr>
            </a:p>
          </p:txBody>
        </p:sp>
        <p:sp>
          <p:nvSpPr>
            <p:cNvPr id="640019" name="Freeform 13"/>
            <p:cNvSpPr>
              <a:spLocks/>
            </p:cNvSpPr>
            <p:nvPr/>
          </p:nvSpPr>
          <p:spPr bwMode="auto">
            <a:xfrm>
              <a:off x="517" y="0"/>
              <a:ext cx="80" cy="1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-128"/>
                <a:sym typeface="Helvetica Neue Light" charset="0"/>
              </a:endParaRPr>
            </a:p>
          </p:txBody>
        </p:sp>
        <p:sp>
          <p:nvSpPr>
            <p:cNvPr id="640020" name="Freeform 14"/>
            <p:cNvSpPr>
              <a:spLocks/>
            </p:cNvSpPr>
            <p:nvPr/>
          </p:nvSpPr>
          <p:spPr bwMode="auto">
            <a:xfrm>
              <a:off x="646" y="0"/>
              <a:ext cx="80" cy="1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-128"/>
                <a:sym typeface="Helvetica Neue Light" charset="0"/>
              </a:endParaRPr>
            </a:p>
          </p:txBody>
        </p:sp>
        <p:sp>
          <p:nvSpPr>
            <p:cNvPr id="640021" name="Freeform 15"/>
            <p:cNvSpPr>
              <a:spLocks/>
            </p:cNvSpPr>
            <p:nvPr/>
          </p:nvSpPr>
          <p:spPr bwMode="auto">
            <a:xfrm>
              <a:off x="775" y="0"/>
              <a:ext cx="81" cy="1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3C9D3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 charset="0"/>
                <a:ea typeface="ヒラギノ角ゴ ProN W3" charset="-128"/>
                <a:sym typeface="Helvetica Neue Light" charset="0"/>
              </a:endParaRPr>
            </a:p>
          </p:txBody>
        </p:sp>
      </p:grpSp>
      <p:sp>
        <p:nvSpPr>
          <p:cNvPr id="54283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079500"/>
            <a:ext cx="11785600" cy="1346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pitchFamily="1" charset="0"/>
              </a:rPr>
              <a:t>Click to edit Master title style</a:t>
            </a:r>
          </a:p>
        </p:txBody>
      </p:sp>
      <p:sp>
        <p:nvSpPr>
          <p:cNvPr id="54284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3289300"/>
            <a:ext cx="6946900" cy="551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pitchFamily="1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 pitchFamily="1" charset="0"/>
              </a:rPr>
              <a:t>Second level</a:t>
            </a:r>
          </a:p>
          <a:p>
            <a:pPr lvl="2"/>
            <a:r>
              <a:rPr lang="en-US" smtClean="0">
                <a:sym typeface="Helvetica Neue Light" pitchFamily="1" charset="0"/>
              </a:rPr>
              <a:t>Third level</a:t>
            </a:r>
          </a:p>
          <a:p>
            <a:pPr lvl="3"/>
            <a:r>
              <a:rPr lang="en-US" smtClean="0">
                <a:sym typeface="Helvetica Neue Light" pitchFamily="1" charset="0"/>
              </a:rPr>
              <a:t>Fourth level</a:t>
            </a:r>
          </a:p>
          <a:p>
            <a:pPr lvl="4"/>
            <a:r>
              <a:rPr lang="en-US" smtClean="0">
                <a:sym typeface="Helvetica Neue Light" pitchFamily="1" charset="0"/>
              </a:rPr>
              <a:t>Fifth level</a:t>
            </a:r>
          </a:p>
        </p:txBody>
      </p:sp>
      <p:sp>
        <p:nvSpPr>
          <p:cNvPr id="13331" name="Text Box 19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1066800" algn="l"/>
              </a:tabLst>
              <a:defRPr sz="2400" b="1">
                <a:solidFill>
                  <a:srgbClr val="B01D75"/>
                </a:solidFill>
                <a:latin typeface="Helvetica Neue" charset="0"/>
                <a:ea typeface="ヒラギノ角ゴ ProN W3" charset="-128"/>
                <a:sym typeface="Helvetica Neue" charset="0"/>
              </a:defRPr>
            </a:lvl1pPr>
          </a:lstStyle>
          <a:p>
            <a:pPr>
              <a:defRPr/>
            </a:pPr>
            <a:fld id="{100EB6BB-CC1A-42F3-8D9D-8EBF0DB211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40014" name="Line 20"/>
          <p:cNvSpPr>
            <a:spLocks noChangeShapeType="1"/>
          </p:cNvSpPr>
          <p:nvPr/>
        </p:nvSpPr>
        <p:spPr bwMode="auto">
          <a:xfrm flipH="1">
            <a:off x="7986713" y="2870200"/>
            <a:ext cx="0" cy="637540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 charset="0"/>
              <a:ea typeface="ヒラギノ角ゴ ProN W3" charset="-128"/>
              <a:sym typeface="Helvetica Neue Light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56" r:id="rId1"/>
    <p:sldLayoutId id="2147485057" r:id="rId2"/>
    <p:sldLayoutId id="2147485058" r:id="rId3"/>
    <p:sldLayoutId id="2147485059" r:id="rId4"/>
    <p:sldLayoutId id="2147485060" r:id="rId5"/>
    <p:sldLayoutId id="2147485061" r:id="rId6"/>
    <p:sldLayoutId id="2147485062" r:id="rId7"/>
    <p:sldLayoutId id="2147485063" r:id="rId8"/>
    <p:sldLayoutId id="2147485064" r:id="rId9"/>
    <p:sldLayoutId id="2147485065" r:id="rId10"/>
    <p:sldLayoutId id="2147485066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+mj-lt"/>
          <a:ea typeface="+mj-ea"/>
          <a:cs typeface="+mj-cs"/>
          <a:sym typeface="Helvetica Neue Light" pitchFamily="1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ts val="26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1pPr>
      <a:lvl2pPr marL="742950" indent="-285750" algn="l" rtl="0" eaLnBrk="0" fontAlgn="base" hangingPunct="0">
        <a:spcBef>
          <a:spcPts val="26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2pPr>
      <a:lvl3pPr marL="1143000" indent="-228600" algn="l" rtl="0" eaLnBrk="0" fontAlgn="base" hangingPunct="0">
        <a:spcBef>
          <a:spcPts val="26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3pPr>
      <a:lvl4pPr marL="1600200" indent="-228600" algn="l" rtl="0" eaLnBrk="0" fontAlgn="base" hangingPunct="0">
        <a:spcBef>
          <a:spcPts val="26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4pPr>
      <a:lvl5pPr marL="2057400" indent="-228600" algn="l" rtl="0" eaLnBrk="0" fontAlgn="base" hangingPunct="0">
        <a:spcBef>
          <a:spcPts val="26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5pPr>
      <a:lvl6pPr marL="457200" algn="l" rtl="0" fontAlgn="base">
        <a:spcBef>
          <a:spcPts val="26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6pPr>
      <a:lvl7pPr marL="914400" algn="l" rtl="0" fontAlgn="base">
        <a:spcBef>
          <a:spcPts val="26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7pPr>
      <a:lvl8pPr marL="1371600" algn="l" rtl="0" fontAlgn="base">
        <a:spcBef>
          <a:spcPts val="26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8pPr>
      <a:lvl9pPr marL="1828800" algn="l" rtl="0" fontAlgn="base">
        <a:spcBef>
          <a:spcPts val="26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/>
          </p:cNvSpPr>
          <p:nvPr/>
        </p:nvSpPr>
        <p:spPr bwMode="auto">
          <a:xfrm>
            <a:off x="266700" y="2946400"/>
            <a:ext cx="12471400" cy="6210300"/>
          </a:xfrm>
          <a:prstGeom prst="rect">
            <a:avLst/>
          </a:prstGeom>
          <a:solidFill>
            <a:srgbClr val="B62786"/>
          </a:solidFill>
          <a:ln>
            <a:noFill/>
          </a:ln>
          <a:extLst/>
        </p:spPr>
        <p:txBody>
          <a:bodyPr lIns="0" tIns="0" rIns="0" bIns="0"/>
          <a:lstStyle>
            <a:lvl1pPr>
              <a:defRPr sz="2800">
                <a:solidFill>
                  <a:srgbClr val="7F7F7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1pPr>
            <a:lvl2pPr marL="742950" indent="-285750">
              <a:defRPr sz="2800">
                <a:solidFill>
                  <a:srgbClr val="7F7F7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2pPr>
            <a:lvl3pPr marL="1143000" indent="-228600">
              <a:defRPr sz="2800">
                <a:solidFill>
                  <a:srgbClr val="7F7F7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3pPr>
            <a:lvl4pPr marL="1600200" indent="-228600">
              <a:defRPr sz="2800">
                <a:solidFill>
                  <a:srgbClr val="7F7F7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4pPr>
            <a:lvl5pPr marL="2057400" indent="-228600">
              <a:defRPr sz="2800">
                <a:solidFill>
                  <a:srgbClr val="7F7F7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7F7F7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7F7F7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7F7F7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7F7F7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9pPr>
          </a:lstStyle>
          <a:p>
            <a:pPr algn="ctr">
              <a:defRPr/>
            </a:pPr>
            <a:endParaRPr lang="ru-RU" smtClean="0"/>
          </a:p>
        </p:txBody>
      </p:sp>
      <p:pic>
        <p:nvPicPr>
          <p:cNvPr id="431107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0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431108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3317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431109" name="Line 4"/>
          <p:cNvSpPr>
            <a:spLocks noChangeShapeType="1"/>
          </p:cNvSpPr>
          <p:nvPr/>
        </p:nvSpPr>
        <p:spPr bwMode="auto">
          <a:xfrm flipH="1">
            <a:off x="177800" y="25400"/>
            <a:ext cx="0" cy="9698038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31110" name="Line 5"/>
          <p:cNvSpPr>
            <a:spLocks noChangeShapeType="1"/>
          </p:cNvSpPr>
          <p:nvPr/>
        </p:nvSpPr>
        <p:spPr bwMode="auto">
          <a:xfrm>
            <a:off x="177800" y="6445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31111" name="Line 6"/>
          <p:cNvSpPr>
            <a:spLocks noChangeShapeType="1"/>
          </p:cNvSpPr>
          <p:nvPr/>
        </p:nvSpPr>
        <p:spPr bwMode="auto">
          <a:xfrm>
            <a:off x="177800" y="92424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31112" name="Line 7"/>
          <p:cNvSpPr>
            <a:spLocks noChangeShapeType="1"/>
          </p:cNvSpPr>
          <p:nvPr/>
        </p:nvSpPr>
        <p:spPr bwMode="auto">
          <a:xfrm flipH="1">
            <a:off x="12825413" y="25400"/>
            <a:ext cx="1587" cy="970280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31113" name="Line 8"/>
          <p:cNvSpPr>
            <a:spLocks noChangeShapeType="1"/>
          </p:cNvSpPr>
          <p:nvPr/>
        </p:nvSpPr>
        <p:spPr bwMode="auto">
          <a:xfrm>
            <a:off x="177800" y="28543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330200" y="279400"/>
            <a:ext cx="1358900" cy="192088"/>
            <a:chOff x="0" y="0"/>
            <a:chExt cx="856" cy="121"/>
          </a:xfrm>
        </p:grpSpPr>
        <p:sp>
          <p:nvSpPr>
            <p:cNvPr id="431117" name="Freeform 9"/>
            <p:cNvSpPr>
              <a:spLocks/>
            </p:cNvSpPr>
            <p:nvPr/>
          </p:nvSpPr>
          <p:spPr bwMode="auto">
            <a:xfrm>
              <a:off x="0" y="0"/>
              <a:ext cx="80" cy="1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31118" name="Freeform 10"/>
            <p:cNvSpPr>
              <a:spLocks/>
            </p:cNvSpPr>
            <p:nvPr/>
          </p:nvSpPr>
          <p:spPr bwMode="auto">
            <a:xfrm>
              <a:off x="129" y="0"/>
              <a:ext cx="80" cy="1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31119" name="Freeform 11"/>
            <p:cNvSpPr>
              <a:spLocks/>
            </p:cNvSpPr>
            <p:nvPr/>
          </p:nvSpPr>
          <p:spPr bwMode="auto">
            <a:xfrm>
              <a:off x="258" y="0"/>
              <a:ext cx="80" cy="1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31120" name="Freeform 12"/>
            <p:cNvSpPr>
              <a:spLocks/>
            </p:cNvSpPr>
            <p:nvPr/>
          </p:nvSpPr>
          <p:spPr bwMode="auto">
            <a:xfrm>
              <a:off x="387" y="0"/>
              <a:ext cx="81" cy="1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31121" name="Freeform 13"/>
            <p:cNvSpPr>
              <a:spLocks/>
            </p:cNvSpPr>
            <p:nvPr/>
          </p:nvSpPr>
          <p:spPr bwMode="auto">
            <a:xfrm>
              <a:off x="517" y="0"/>
              <a:ext cx="80" cy="1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31122" name="Freeform 14"/>
            <p:cNvSpPr>
              <a:spLocks/>
            </p:cNvSpPr>
            <p:nvPr/>
          </p:nvSpPr>
          <p:spPr bwMode="auto">
            <a:xfrm>
              <a:off x="646" y="0"/>
              <a:ext cx="80" cy="1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31123" name="Freeform 15"/>
            <p:cNvSpPr>
              <a:spLocks/>
            </p:cNvSpPr>
            <p:nvPr/>
          </p:nvSpPr>
          <p:spPr bwMode="auto">
            <a:xfrm>
              <a:off x="775" y="0"/>
              <a:ext cx="81" cy="1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14353" name="Text Box 17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400" b="1">
                <a:solidFill>
                  <a:srgbClr val="BC3272"/>
                </a:solidFill>
                <a:latin typeface="Helvetica Neue" pitchFamily="1" charset="0"/>
                <a:sym typeface="Helvetica Neue" pitchFamily="1" charset="0"/>
              </a:defRPr>
            </a:lvl1pPr>
          </a:lstStyle>
          <a:p>
            <a:fld id="{8705C70A-1989-4A60-B923-4F7B7AAEB299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31116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289300"/>
            <a:ext cx="11785600" cy="551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pitchFamily="1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68" r:id="rId1"/>
    <p:sldLayoutId id="2147485069" r:id="rId2"/>
    <p:sldLayoutId id="2147485070" r:id="rId3"/>
    <p:sldLayoutId id="2147485071" r:id="rId4"/>
    <p:sldLayoutId id="2147485072" r:id="rId5"/>
    <p:sldLayoutId id="2147485073" r:id="rId6"/>
    <p:sldLayoutId id="2147485074" r:id="rId7"/>
    <p:sldLayoutId id="2147485075" r:id="rId8"/>
    <p:sldLayoutId id="2147485076" r:id="rId9"/>
    <p:sldLayoutId id="2147485077" r:id="rId10"/>
    <p:sldLayoutId id="2147485078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+mj-lt"/>
          <a:ea typeface="+mj-ea"/>
          <a:cs typeface="+mj-cs"/>
          <a:sym typeface="Helvetica Neue Light" pitchFamily="1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ts val="2600"/>
        </a:spcBef>
        <a:spcAft>
          <a:spcPct val="0"/>
        </a:spcAft>
        <a:buChar char="•"/>
        <a:defRPr sz="2800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1pPr>
      <a:lvl2pPr marL="742950" indent="-285750" algn="l" rtl="0" eaLnBrk="0" fontAlgn="base" hangingPunct="0">
        <a:spcBef>
          <a:spcPts val="2600"/>
        </a:spcBef>
        <a:spcAft>
          <a:spcPct val="0"/>
        </a:spcAft>
        <a:buChar char="–"/>
        <a:defRPr sz="2600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2pPr>
      <a:lvl3pPr marL="1143000" indent="-228600" algn="l" rtl="0" eaLnBrk="0" fontAlgn="base" hangingPunct="0">
        <a:spcBef>
          <a:spcPts val="26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3pPr>
      <a:lvl4pPr marL="1600200" indent="-228600" algn="l" rtl="0" eaLnBrk="0" fontAlgn="base" hangingPunct="0">
        <a:spcBef>
          <a:spcPts val="2600"/>
        </a:spcBef>
        <a:spcAft>
          <a:spcPct val="0"/>
        </a:spcAft>
        <a:buChar char="–"/>
        <a:defRPr sz="2200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4pPr>
      <a:lvl5pPr marL="2057400" indent="-228600" algn="l" rtl="0" eaLnBrk="0" fontAlgn="base" hangingPunct="0">
        <a:spcBef>
          <a:spcPts val="2600"/>
        </a:spcBef>
        <a:spcAft>
          <a:spcPct val="0"/>
        </a:spcAft>
        <a:buChar char="»"/>
        <a:defRPr sz="2200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5pPr>
      <a:lvl6pPr marL="457200" algn="l" rtl="0" fontAlgn="base">
        <a:spcBef>
          <a:spcPts val="2600"/>
        </a:spcBef>
        <a:spcAft>
          <a:spcPct val="0"/>
        </a:spcAft>
        <a:defRPr sz="22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6pPr>
      <a:lvl7pPr marL="914400" algn="l" rtl="0" fontAlgn="base">
        <a:spcBef>
          <a:spcPts val="2600"/>
        </a:spcBef>
        <a:spcAft>
          <a:spcPct val="0"/>
        </a:spcAft>
        <a:defRPr sz="22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7pPr>
      <a:lvl8pPr marL="1371600" algn="l" rtl="0" fontAlgn="base">
        <a:spcBef>
          <a:spcPts val="2600"/>
        </a:spcBef>
        <a:spcAft>
          <a:spcPct val="0"/>
        </a:spcAft>
        <a:defRPr sz="22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8pPr>
      <a:lvl9pPr marL="1828800" algn="l" rtl="0" fontAlgn="base">
        <a:spcBef>
          <a:spcPts val="2600"/>
        </a:spcBef>
        <a:spcAft>
          <a:spcPct val="0"/>
        </a:spcAft>
        <a:defRPr sz="22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/>
          </p:cNvSpPr>
          <p:nvPr/>
        </p:nvSpPr>
        <p:spPr bwMode="auto">
          <a:xfrm>
            <a:off x="266700" y="736600"/>
            <a:ext cx="12471400" cy="5588000"/>
          </a:xfrm>
          <a:prstGeom prst="rect">
            <a:avLst/>
          </a:prstGeom>
          <a:solidFill>
            <a:srgbClr val="BE2987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>
              <a:defRPr/>
            </a:pPr>
            <a:endParaRPr lang="ru-RU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sp>
        <p:nvSpPr>
          <p:cNvPr id="1026" name="Line 2"/>
          <p:cNvSpPr>
            <a:spLocks noChangeShapeType="1"/>
          </p:cNvSpPr>
          <p:nvPr/>
        </p:nvSpPr>
        <p:spPr bwMode="auto">
          <a:xfrm>
            <a:off x="177800" y="64103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>
              <a:defRPr/>
            </a:pPr>
            <a:endParaRPr lang="ru-RU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pic>
        <p:nvPicPr>
          <p:cNvPr id="3076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0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3077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3317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2" name="Line 5"/>
          <p:cNvSpPr>
            <a:spLocks noChangeShapeType="1"/>
          </p:cNvSpPr>
          <p:nvPr/>
        </p:nvSpPr>
        <p:spPr bwMode="auto">
          <a:xfrm flipH="1">
            <a:off x="177800" y="25400"/>
            <a:ext cx="0" cy="9698038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>
              <a:defRPr/>
            </a:pPr>
            <a:endParaRPr lang="ru-RU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sp>
        <p:nvSpPr>
          <p:cNvPr id="1030" name="Line 6"/>
          <p:cNvSpPr>
            <a:spLocks noChangeShapeType="1"/>
          </p:cNvSpPr>
          <p:nvPr/>
        </p:nvSpPr>
        <p:spPr bwMode="auto">
          <a:xfrm>
            <a:off x="177800" y="6445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>
              <a:defRPr/>
            </a:pPr>
            <a:endParaRPr lang="ru-RU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177800" y="92424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>
              <a:defRPr/>
            </a:pPr>
            <a:endParaRPr lang="ru-RU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 flipH="1">
            <a:off x="12825413" y="25400"/>
            <a:ext cx="1587" cy="970280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>
              <a:defRPr/>
            </a:pPr>
            <a:endParaRPr lang="ru-RU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grpSp>
        <p:nvGrpSpPr>
          <p:cNvPr id="3082" name="Group 16"/>
          <p:cNvGrpSpPr>
            <a:grpSpLocks/>
          </p:cNvGrpSpPr>
          <p:nvPr/>
        </p:nvGrpSpPr>
        <p:grpSpPr bwMode="auto">
          <a:xfrm>
            <a:off x="330200" y="279400"/>
            <a:ext cx="1358900" cy="192088"/>
            <a:chOff x="0" y="0"/>
            <a:chExt cx="856" cy="121"/>
          </a:xfrm>
        </p:grpSpPr>
        <p:sp>
          <p:nvSpPr>
            <p:cNvPr id="1033" name="Freeform 9"/>
            <p:cNvSpPr>
              <a:spLocks/>
            </p:cNvSpPr>
            <p:nvPr/>
          </p:nvSpPr>
          <p:spPr bwMode="auto">
            <a:xfrm>
              <a:off x="0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lang="ru-RU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  <p:sp>
          <p:nvSpPr>
            <p:cNvPr id="3" name="Freeform 10"/>
            <p:cNvSpPr>
              <a:spLocks/>
            </p:cNvSpPr>
            <p:nvPr/>
          </p:nvSpPr>
          <p:spPr bwMode="auto">
            <a:xfrm>
              <a:off x="129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lang="ru-RU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  <p:sp>
          <p:nvSpPr>
            <p:cNvPr id="4" name="Freeform 11"/>
            <p:cNvSpPr>
              <a:spLocks/>
            </p:cNvSpPr>
            <p:nvPr/>
          </p:nvSpPr>
          <p:spPr bwMode="auto">
            <a:xfrm>
              <a:off x="258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lang="ru-RU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  <p:sp>
          <p:nvSpPr>
            <p:cNvPr id="5" name="Freeform 12"/>
            <p:cNvSpPr>
              <a:spLocks/>
            </p:cNvSpPr>
            <p:nvPr/>
          </p:nvSpPr>
          <p:spPr bwMode="auto">
            <a:xfrm>
              <a:off x="387" y="0"/>
              <a:ext cx="81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lang="ru-RU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  <p:sp>
          <p:nvSpPr>
            <p:cNvPr id="1037" name="Freeform 13"/>
            <p:cNvSpPr>
              <a:spLocks/>
            </p:cNvSpPr>
            <p:nvPr/>
          </p:nvSpPr>
          <p:spPr bwMode="auto">
            <a:xfrm>
              <a:off x="517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lang="ru-RU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  <p:sp>
          <p:nvSpPr>
            <p:cNvPr id="1038" name="Freeform 14"/>
            <p:cNvSpPr>
              <a:spLocks/>
            </p:cNvSpPr>
            <p:nvPr/>
          </p:nvSpPr>
          <p:spPr bwMode="auto">
            <a:xfrm>
              <a:off x="646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lang="ru-RU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  <p:sp>
          <p:nvSpPr>
            <p:cNvPr id="1039" name="Freeform 15"/>
            <p:cNvSpPr>
              <a:spLocks/>
            </p:cNvSpPr>
            <p:nvPr/>
          </p:nvSpPr>
          <p:spPr bwMode="auto">
            <a:xfrm>
              <a:off x="775" y="0"/>
              <a:ext cx="81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lang="ru-RU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</p:grpSp>
      <p:sp>
        <p:nvSpPr>
          <p:cNvPr id="3083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1079500"/>
            <a:ext cx="11785600" cy="4902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pitchFamily="1" charset="0"/>
              </a:rPr>
              <a:t>Click to edit Master title style</a:t>
            </a:r>
          </a:p>
        </p:txBody>
      </p:sp>
      <p:sp>
        <p:nvSpPr>
          <p:cNvPr id="3084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6845300"/>
            <a:ext cx="11785600" cy="196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pitchFamily="1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 pitchFamily="1" charset="0"/>
              </a:rPr>
              <a:t>Second level</a:t>
            </a:r>
          </a:p>
          <a:p>
            <a:pPr lvl="2"/>
            <a:r>
              <a:rPr lang="en-US" smtClean="0">
                <a:sym typeface="Helvetica Neue Light" pitchFamily="1" charset="0"/>
              </a:rPr>
              <a:t>Third level</a:t>
            </a:r>
          </a:p>
          <a:p>
            <a:pPr lvl="3"/>
            <a:r>
              <a:rPr lang="en-US" smtClean="0">
                <a:sym typeface="Helvetica Neue Light" pitchFamily="1" charset="0"/>
              </a:rPr>
              <a:t>Fourth level</a:t>
            </a:r>
          </a:p>
          <a:p>
            <a:pPr lvl="4"/>
            <a:r>
              <a:rPr lang="en-US" smtClean="0">
                <a:sym typeface="Helvetica Neue Light" pitchFamily="1" charset="0"/>
              </a:rPr>
              <a:t>Fifth level</a:t>
            </a:r>
          </a:p>
        </p:txBody>
      </p:sp>
      <p:sp>
        <p:nvSpPr>
          <p:cNvPr id="1043" name="Text Box 19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1066800" algn="l"/>
              </a:tabLst>
              <a:defRPr sz="2400" b="1">
                <a:solidFill>
                  <a:srgbClr val="BB2881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</a:lstStyle>
          <a:p>
            <a:pPr>
              <a:defRPr/>
            </a:pPr>
            <a:fld id="{221BE713-1C0F-4331-97A5-077DC1C718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7" r:id="rId1"/>
    <p:sldLayoutId id="2147484748" r:id="rId2"/>
    <p:sldLayoutId id="2147484749" r:id="rId3"/>
    <p:sldLayoutId id="2147484750" r:id="rId4"/>
    <p:sldLayoutId id="2147484751" r:id="rId5"/>
    <p:sldLayoutId id="2147484752" r:id="rId6"/>
    <p:sldLayoutId id="2147484753" r:id="rId7"/>
    <p:sldLayoutId id="2147484754" r:id="rId8"/>
    <p:sldLayoutId id="2147484755" r:id="rId9"/>
    <p:sldLayoutId id="2147484756" r:id="rId10"/>
    <p:sldLayoutId id="2147484757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+mj-lt"/>
          <a:ea typeface="+mj-ea"/>
          <a:cs typeface="+mj-cs"/>
          <a:sym typeface="Helvetica Neue Light" pitchFamily="1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ts val="24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1pPr>
      <a:lvl2pPr marL="742950" indent="-285750" algn="l" rtl="0" eaLnBrk="0" fontAlgn="base" hangingPunct="0">
        <a:spcBef>
          <a:spcPts val="24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2pPr>
      <a:lvl3pPr marL="1143000" indent="-228600" algn="l" rtl="0" eaLnBrk="0" fontAlgn="base" hangingPunct="0">
        <a:spcBef>
          <a:spcPts val="24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3pPr>
      <a:lvl4pPr marL="1600200" indent="-228600" algn="l" rtl="0" eaLnBrk="0" fontAlgn="base" hangingPunct="0">
        <a:spcBef>
          <a:spcPts val="24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4pPr>
      <a:lvl5pPr marL="2057400" indent="-228600" algn="l" rtl="0" eaLnBrk="0" fontAlgn="base" hangingPunct="0">
        <a:spcBef>
          <a:spcPts val="24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5pPr>
      <a:lvl6pPr marL="4572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6pPr>
      <a:lvl7pPr marL="9144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7pPr>
      <a:lvl8pPr marL="13716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8pPr>
      <a:lvl9pPr marL="18288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/>
          </p:cNvSpPr>
          <p:nvPr/>
        </p:nvSpPr>
        <p:spPr bwMode="auto">
          <a:xfrm>
            <a:off x="8648700" y="736600"/>
            <a:ext cx="4089400" cy="8420100"/>
          </a:xfrm>
          <a:prstGeom prst="rect">
            <a:avLst/>
          </a:prstGeom>
          <a:solidFill>
            <a:srgbClr val="BF2985"/>
          </a:solidFill>
          <a:ln>
            <a:noFill/>
          </a:ln>
          <a:extLst/>
        </p:spPr>
        <p:txBody>
          <a:bodyPr lIns="0" tIns="0" rIns="0" bIns="0"/>
          <a:lstStyle>
            <a:lvl1pPr>
              <a:defRPr sz="2800">
                <a:solidFill>
                  <a:srgbClr val="7F7F7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1pPr>
            <a:lvl2pPr marL="742950" indent="-285750">
              <a:defRPr sz="2800">
                <a:solidFill>
                  <a:srgbClr val="7F7F7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2pPr>
            <a:lvl3pPr marL="1143000" indent="-228600">
              <a:defRPr sz="2800">
                <a:solidFill>
                  <a:srgbClr val="7F7F7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3pPr>
            <a:lvl4pPr marL="1600200" indent="-228600">
              <a:defRPr sz="2800">
                <a:solidFill>
                  <a:srgbClr val="7F7F7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4pPr>
            <a:lvl5pPr marL="2057400" indent="-228600">
              <a:defRPr sz="2800">
                <a:solidFill>
                  <a:srgbClr val="7F7F7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7F7F7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7F7F7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7F7F7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7F7F7F"/>
                </a:solidFill>
                <a:latin typeface="Helvetica Neue Light" pitchFamily="-84" charset="0"/>
                <a:ea typeface="ヒラギノ角ゴ ProN W3" pitchFamily="-84" charset="-128"/>
                <a:sym typeface="Helvetica Neue Light" pitchFamily="-84" charset="0"/>
              </a:defRPr>
            </a:lvl9pPr>
          </a:lstStyle>
          <a:p>
            <a:pPr algn="ctr">
              <a:defRPr/>
            </a:pPr>
            <a:endParaRPr lang="ru-RU" smtClean="0"/>
          </a:p>
        </p:txBody>
      </p:sp>
      <p:pic>
        <p:nvPicPr>
          <p:cNvPr id="443395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0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443396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3317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443397" name="Line 4"/>
          <p:cNvSpPr>
            <a:spLocks noChangeShapeType="1"/>
          </p:cNvSpPr>
          <p:nvPr/>
        </p:nvSpPr>
        <p:spPr bwMode="auto">
          <a:xfrm flipH="1">
            <a:off x="177800" y="25400"/>
            <a:ext cx="0" cy="9698038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43398" name="Line 5"/>
          <p:cNvSpPr>
            <a:spLocks noChangeShapeType="1"/>
          </p:cNvSpPr>
          <p:nvPr/>
        </p:nvSpPr>
        <p:spPr bwMode="auto">
          <a:xfrm>
            <a:off x="177800" y="6445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43399" name="Line 6"/>
          <p:cNvSpPr>
            <a:spLocks noChangeShapeType="1"/>
          </p:cNvSpPr>
          <p:nvPr/>
        </p:nvSpPr>
        <p:spPr bwMode="auto">
          <a:xfrm>
            <a:off x="177800" y="92424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43400" name="Line 7"/>
          <p:cNvSpPr>
            <a:spLocks noChangeShapeType="1"/>
          </p:cNvSpPr>
          <p:nvPr/>
        </p:nvSpPr>
        <p:spPr bwMode="auto">
          <a:xfrm flipH="1">
            <a:off x="12825413" y="25400"/>
            <a:ext cx="1587" cy="970280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330200" y="279400"/>
            <a:ext cx="1358900" cy="192088"/>
            <a:chOff x="0" y="0"/>
            <a:chExt cx="856" cy="121"/>
          </a:xfrm>
        </p:grpSpPr>
        <p:sp>
          <p:nvSpPr>
            <p:cNvPr id="443407" name="Freeform 8"/>
            <p:cNvSpPr>
              <a:spLocks/>
            </p:cNvSpPr>
            <p:nvPr/>
          </p:nvSpPr>
          <p:spPr bwMode="auto">
            <a:xfrm>
              <a:off x="0" y="0"/>
              <a:ext cx="80" cy="1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43408" name="Freeform 9"/>
            <p:cNvSpPr>
              <a:spLocks/>
            </p:cNvSpPr>
            <p:nvPr/>
          </p:nvSpPr>
          <p:spPr bwMode="auto">
            <a:xfrm>
              <a:off x="129" y="0"/>
              <a:ext cx="80" cy="1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43409" name="Freeform 10"/>
            <p:cNvSpPr>
              <a:spLocks/>
            </p:cNvSpPr>
            <p:nvPr/>
          </p:nvSpPr>
          <p:spPr bwMode="auto">
            <a:xfrm>
              <a:off x="258" y="0"/>
              <a:ext cx="80" cy="1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43410" name="Freeform 11"/>
            <p:cNvSpPr>
              <a:spLocks/>
            </p:cNvSpPr>
            <p:nvPr/>
          </p:nvSpPr>
          <p:spPr bwMode="auto">
            <a:xfrm>
              <a:off x="387" y="0"/>
              <a:ext cx="81" cy="1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43411" name="Freeform 12"/>
            <p:cNvSpPr>
              <a:spLocks/>
            </p:cNvSpPr>
            <p:nvPr/>
          </p:nvSpPr>
          <p:spPr bwMode="auto">
            <a:xfrm>
              <a:off x="517" y="0"/>
              <a:ext cx="80" cy="1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43412" name="Freeform 13"/>
            <p:cNvSpPr>
              <a:spLocks/>
            </p:cNvSpPr>
            <p:nvPr/>
          </p:nvSpPr>
          <p:spPr bwMode="auto">
            <a:xfrm>
              <a:off x="646" y="0"/>
              <a:ext cx="80" cy="1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443413" name="Freeform 14"/>
            <p:cNvSpPr>
              <a:spLocks/>
            </p:cNvSpPr>
            <p:nvPr/>
          </p:nvSpPr>
          <p:spPr bwMode="auto">
            <a:xfrm>
              <a:off x="775" y="0"/>
              <a:ext cx="81" cy="12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w 21600"/>
                <a:gd name="T17" fmla="*/ 0 h 21600"/>
                <a:gd name="T18" fmla="*/ 0 w 21600"/>
                <a:gd name="T19" fmla="*/ 0 h 21600"/>
                <a:gd name="T20" fmla="*/ 0 w 21600"/>
                <a:gd name="T21" fmla="*/ 0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ru-RU"/>
            </a:p>
          </p:txBody>
        </p:sp>
      </p:grpSp>
      <p:sp>
        <p:nvSpPr>
          <p:cNvPr id="13328" name="Text Box 1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400" b="1">
                <a:solidFill>
                  <a:srgbClr val="BC3272"/>
                </a:solidFill>
                <a:latin typeface="Helvetica Neue" pitchFamily="1" charset="0"/>
                <a:sym typeface="Helvetica Neue" pitchFamily="1" charset="0"/>
              </a:defRPr>
            </a:lvl1pPr>
          </a:lstStyle>
          <a:p>
            <a:fld id="{5B7D5EDA-AA44-43DA-AD4E-9643CB52CF87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443403" name="Line 17"/>
          <p:cNvSpPr>
            <a:spLocks noChangeShapeType="1"/>
          </p:cNvSpPr>
          <p:nvPr/>
        </p:nvSpPr>
        <p:spPr bwMode="auto">
          <a:xfrm flipH="1">
            <a:off x="8558213" y="647700"/>
            <a:ext cx="0" cy="859790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43404" name="Line 18"/>
          <p:cNvSpPr>
            <a:spLocks noChangeShapeType="1"/>
          </p:cNvSpPr>
          <p:nvPr/>
        </p:nvSpPr>
        <p:spPr bwMode="auto">
          <a:xfrm>
            <a:off x="177800" y="6410325"/>
            <a:ext cx="83820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43405" name="Line 19"/>
          <p:cNvSpPr>
            <a:spLocks noChangeShapeType="1"/>
          </p:cNvSpPr>
          <p:nvPr/>
        </p:nvSpPr>
        <p:spPr bwMode="auto">
          <a:xfrm flipH="1">
            <a:off x="4367213" y="6413500"/>
            <a:ext cx="0" cy="283210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43406" name="Rectangle 2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4300" y="1079500"/>
            <a:ext cx="3390900" cy="7734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pitchFamily="1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 pitchFamily="1" charset="0"/>
              </a:rPr>
              <a:t>Second level</a:t>
            </a:r>
          </a:p>
          <a:p>
            <a:pPr lvl="2"/>
            <a:r>
              <a:rPr lang="en-US" smtClean="0">
                <a:sym typeface="Helvetica Neue Light" pitchFamily="1" charset="0"/>
              </a:rPr>
              <a:t>Third level</a:t>
            </a:r>
          </a:p>
          <a:p>
            <a:pPr lvl="3"/>
            <a:r>
              <a:rPr lang="en-US" smtClean="0">
                <a:sym typeface="Helvetica Neue Light" pitchFamily="1" charset="0"/>
              </a:rPr>
              <a:t>Fourth level</a:t>
            </a:r>
          </a:p>
          <a:p>
            <a:pPr lvl="4"/>
            <a:r>
              <a:rPr lang="en-US" smtClean="0">
                <a:sym typeface="Helvetica Neue Light" pitchFamily="1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080" r:id="rId1"/>
    <p:sldLayoutId id="2147485081" r:id="rId2"/>
    <p:sldLayoutId id="2147485082" r:id="rId3"/>
    <p:sldLayoutId id="2147485083" r:id="rId4"/>
    <p:sldLayoutId id="2147485084" r:id="rId5"/>
    <p:sldLayoutId id="2147485085" r:id="rId6"/>
    <p:sldLayoutId id="2147485086" r:id="rId7"/>
    <p:sldLayoutId id="2147485087" r:id="rId8"/>
    <p:sldLayoutId id="2147485088" r:id="rId9"/>
    <p:sldLayoutId id="2147485089" r:id="rId10"/>
    <p:sldLayoutId id="214748509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+mj-lt"/>
          <a:ea typeface="+mj-ea"/>
          <a:cs typeface="+mj-cs"/>
          <a:sym typeface="Helvetica Neue Light" pitchFamily="1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ctr" rtl="0" eaLnBrk="0" fontAlgn="base" hangingPunct="0">
        <a:spcBef>
          <a:spcPts val="2600"/>
        </a:spcBef>
        <a:spcAft>
          <a:spcPct val="0"/>
        </a:spcAft>
        <a:buChar char="•"/>
        <a:defRPr sz="2800" i="1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1pPr>
      <a:lvl2pPr marL="742950" indent="-285750" algn="ctr" rtl="0" eaLnBrk="0" fontAlgn="base" hangingPunct="0">
        <a:spcBef>
          <a:spcPts val="2600"/>
        </a:spcBef>
        <a:spcAft>
          <a:spcPct val="0"/>
        </a:spcAft>
        <a:buChar char="–"/>
        <a:defRPr sz="2600" i="1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2pPr>
      <a:lvl3pPr marL="1143000" indent="-228600" algn="ctr" rtl="0" eaLnBrk="0" fontAlgn="base" hangingPunct="0">
        <a:spcBef>
          <a:spcPts val="2600"/>
        </a:spcBef>
        <a:spcAft>
          <a:spcPct val="0"/>
        </a:spcAft>
        <a:buChar char="•"/>
        <a:defRPr sz="2400" i="1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3pPr>
      <a:lvl4pPr marL="1600200" indent="-228600" algn="ctr" rtl="0" eaLnBrk="0" fontAlgn="base" hangingPunct="0">
        <a:spcBef>
          <a:spcPts val="2600"/>
        </a:spcBef>
        <a:spcAft>
          <a:spcPct val="0"/>
        </a:spcAft>
        <a:buChar char="–"/>
        <a:defRPr sz="2200" i="1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4pPr>
      <a:lvl5pPr marL="2057400" indent="-228600" algn="ctr" rtl="0" eaLnBrk="0" fontAlgn="base" hangingPunct="0">
        <a:spcBef>
          <a:spcPts val="2600"/>
        </a:spcBef>
        <a:spcAft>
          <a:spcPct val="0"/>
        </a:spcAft>
        <a:buChar char="»"/>
        <a:defRPr sz="2200" i="1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5pPr>
      <a:lvl6pPr marL="457200" algn="ctr" rtl="0" fontAlgn="base">
        <a:spcBef>
          <a:spcPts val="2600"/>
        </a:spcBef>
        <a:spcAft>
          <a:spcPct val="0"/>
        </a:spcAft>
        <a:defRPr sz="2200" i="1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6pPr>
      <a:lvl7pPr marL="914400" algn="ctr" rtl="0" fontAlgn="base">
        <a:spcBef>
          <a:spcPts val="2600"/>
        </a:spcBef>
        <a:spcAft>
          <a:spcPct val="0"/>
        </a:spcAft>
        <a:defRPr sz="2200" i="1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7pPr>
      <a:lvl8pPr marL="1371600" algn="ctr" rtl="0" fontAlgn="base">
        <a:spcBef>
          <a:spcPts val="2600"/>
        </a:spcBef>
        <a:spcAft>
          <a:spcPct val="0"/>
        </a:spcAft>
        <a:defRPr sz="2200" i="1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8pPr>
      <a:lvl9pPr marL="1828800" algn="ctr" rtl="0" fontAlgn="base">
        <a:spcBef>
          <a:spcPts val="2600"/>
        </a:spcBef>
        <a:spcAft>
          <a:spcPct val="0"/>
        </a:spcAft>
        <a:defRPr sz="2200" i="1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1"/>
          <p:cNvSpPr>
            <a:spLocks/>
          </p:cNvSpPr>
          <p:nvPr/>
        </p:nvSpPr>
        <p:spPr bwMode="auto">
          <a:xfrm>
            <a:off x="266700" y="6515100"/>
            <a:ext cx="12471400" cy="2641600"/>
          </a:xfrm>
          <a:prstGeom prst="rect">
            <a:avLst/>
          </a:prstGeom>
          <a:solidFill>
            <a:srgbClr val="BE2987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>
              <a:defRPr/>
            </a:pPr>
            <a:endParaRPr lang="ru-RU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sp>
        <p:nvSpPr>
          <p:cNvPr id="12290" name="Line 2"/>
          <p:cNvSpPr>
            <a:spLocks noChangeShapeType="1"/>
          </p:cNvSpPr>
          <p:nvPr/>
        </p:nvSpPr>
        <p:spPr bwMode="auto">
          <a:xfrm>
            <a:off x="177800" y="64103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>
              <a:defRPr/>
            </a:pPr>
            <a:endParaRPr lang="ru-RU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pic>
        <p:nvPicPr>
          <p:cNvPr id="4100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0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4101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3317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2" name="Line 5"/>
          <p:cNvSpPr>
            <a:spLocks noChangeShapeType="1"/>
          </p:cNvSpPr>
          <p:nvPr/>
        </p:nvSpPr>
        <p:spPr bwMode="auto">
          <a:xfrm flipH="1">
            <a:off x="177800" y="25400"/>
            <a:ext cx="0" cy="9698038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>
              <a:defRPr/>
            </a:pPr>
            <a:endParaRPr lang="ru-RU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sp>
        <p:nvSpPr>
          <p:cNvPr id="12294" name="Line 6"/>
          <p:cNvSpPr>
            <a:spLocks noChangeShapeType="1"/>
          </p:cNvSpPr>
          <p:nvPr/>
        </p:nvSpPr>
        <p:spPr bwMode="auto">
          <a:xfrm>
            <a:off x="177800" y="6445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>
              <a:defRPr/>
            </a:pPr>
            <a:endParaRPr lang="ru-RU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sp>
        <p:nvSpPr>
          <p:cNvPr id="12295" name="Line 7"/>
          <p:cNvSpPr>
            <a:spLocks noChangeShapeType="1"/>
          </p:cNvSpPr>
          <p:nvPr/>
        </p:nvSpPr>
        <p:spPr bwMode="auto">
          <a:xfrm>
            <a:off x="177800" y="92424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>
              <a:defRPr/>
            </a:pPr>
            <a:endParaRPr lang="ru-RU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sp>
        <p:nvSpPr>
          <p:cNvPr id="12296" name="Line 8"/>
          <p:cNvSpPr>
            <a:spLocks noChangeShapeType="1"/>
          </p:cNvSpPr>
          <p:nvPr/>
        </p:nvSpPr>
        <p:spPr bwMode="auto">
          <a:xfrm flipH="1">
            <a:off x="12825413" y="25400"/>
            <a:ext cx="1587" cy="970280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>
              <a:defRPr/>
            </a:pPr>
            <a:endParaRPr lang="ru-RU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grpSp>
        <p:nvGrpSpPr>
          <p:cNvPr id="4106" name="Group 16"/>
          <p:cNvGrpSpPr>
            <a:grpSpLocks/>
          </p:cNvGrpSpPr>
          <p:nvPr/>
        </p:nvGrpSpPr>
        <p:grpSpPr bwMode="auto">
          <a:xfrm>
            <a:off x="330200" y="279400"/>
            <a:ext cx="1358900" cy="192088"/>
            <a:chOff x="0" y="0"/>
            <a:chExt cx="856" cy="121"/>
          </a:xfrm>
        </p:grpSpPr>
        <p:sp>
          <p:nvSpPr>
            <p:cNvPr id="12297" name="Freeform 9"/>
            <p:cNvSpPr>
              <a:spLocks/>
            </p:cNvSpPr>
            <p:nvPr/>
          </p:nvSpPr>
          <p:spPr bwMode="auto">
            <a:xfrm>
              <a:off x="0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lang="ru-RU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  <p:sp>
          <p:nvSpPr>
            <p:cNvPr id="3" name="Freeform 10"/>
            <p:cNvSpPr>
              <a:spLocks/>
            </p:cNvSpPr>
            <p:nvPr/>
          </p:nvSpPr>
          <p:spPr bwMode="auto">
            <a:xfrm>
              <a:off x="129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lang="ru-RU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  <p:sp>
          <p:nvSpPr>
            <p:cNvPr id="12299" name="Freeform 11"/>
            <p:cNvSpPr>
              <a:spLocks/>
            </p:cNvSpPr>
            <p:nvPr/>
          </p:nvSpPr>
          <p:spPr bwMode="auto">
            <a:xfrm>
              <a:off x="258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lang="ru-RU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  <p:sp>
          <p:nvSpPr>
            <p:cNvPr id="4" name="Freeform 12"/>
            <p:cNvSpPr>
              <a:spLocks/>
            </p:cNvSpPr>
            <p:nvPr/>
          </p:nvSpPr>
          <p:spPr bwMode="auto">
            <a:xfrm>
              <a:off x="387" y="0"/>
              <a:ext cx="81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lang="ru-RU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  <p:sp>
          <p:nvSpPr>
            <p:cNvPr id="12301" name="Freeform 13"/>
            <p:cNvSpPr>
              <a:spLocks/>
            </p:cNvSpPr>
            <p:nvPr/>
          </p:nvSpPr>
          <p:spPr bwMode="auto">
            <a:xfrm>
              <a:off x="517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lang="ru-RU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  <p:sp>
          <p:nvSpPr>
            <p:cNvPr id="12302" name="Freeform 14"/>
            <p:cNvSpPr>
              <a:spLocks/>
            </p:cNvSpPr>
            <p:nvPr/>
          </p:nvSpPr>
          <p:spPr bwMode="auto">
            <a:xfrm>
              <a:off x="646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lang="ru-RU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  <p:sp>
          <p:nvSpPr>
            <p:cNvPr id="12303" name="Freeform 15"/>
            <p:cNvSpPr>
              <a:spLocks/>
            </p:cNvSpPr>
            <p:nvPr/>
          </p:nvSpPr>
          <p:spPr bwMode="auto">
            <a:xfrm>
              <a:off x="775" y="0"/>
              <a:ext cx="81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lang="ru-RU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</p:grpSp>
      <p:sp>
        <p:nvSpPr>
          <p:cNvPr id="12305" name="Text Box 17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1066800" algn="l"/>
              </a:tabLst>
              <a:defRPr sz="2400" b="1">
                <a:solidFill>
                  <a:srgbClr val="BC3272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</a:lstStyle>
          <a:p>
            <a:pPr>
              <a:defRPr/>
            </a:pPr>
            <a:fld id="{A6CE102B-3BB3-437E-ABA2-45924DB857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108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845300"/>
            <a:ext cx="11785600" cy="196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pitchFamily="1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58" r:id="rId1"/>
    <p:sldLayoutId id="2147484759" r:id="rId2"/>
    <p:sldLayoutId id="2147484760" r:id="rId3"/>
    <p:sldLayoutId id="2147484761" r:id="rId4"/>
    <p:sldLayoutId id="2147484762" r:id="rId5"/>
    <p:sldLayoutId id="2147484763" r:id="rId6"/>
    <p:sldLayoutId id="2147484764" r:id="rId7"/>
    <p:sldLayoutId id="2147484765" r:id="rId8"/>
    <p:sldLayoutId id="2147484766" r:id="rId9"/>
    <p:sldLayoutId id="2147484767" r:id="rId10"/>
    <p:sldLayoutId id="2147484768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+mj-lt"/>
          <a:ea typeface="+mj-ea"/>
          <a:cs typeface="+mj-cs"/>
          <a:sym typeface="Helvetica Neue Light" pitchFamily="1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ts val="24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1pPr>
      <a:lvl2pPr marL="742950" indent="-285750" algn="l" rtl="0" eaLnBrk="0" fontAlgn="base" hangingPunct="0">
        <a:spcBef>
          <a:spcPts val="24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2pPr>
      <a:lvl3pPr marL="1143000" indent="-228600" algn="l" rtl="0" eaLnBrk="0" fontAlgn="base" hangingPunct="0">
        <a:spcBef>
          <a:spcPts val="24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3pPr>
      <a:lvl4pPr marL="1600200" indent="-228600" algn="l" rtl="0" eaLnBrk="0" fontAlgn="base" hangingPunct="0">
        <a:spcBef>
          <a:spcPts val="24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4pPr>
      <a:lvl5pPr marL="2057400" indent="-228600" algn="l" rtl="0" eaLnBrk="0" fontAlgn="base" hangingPunct="0">
        <a:spcBef>
          <a:spcPts val="24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5pPr>
      <a:lvl6pPr marL="4572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6pPr>
      <a:lvl7pPr marL="9144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7pPr>
      <a:lvl8pPr marL="13716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8pPr>
      <a:lvl9pPr marL="18288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/>
          </p:cNvSpPr>
          <p:nvPr/>
        </p:nvSpPr>
        <p:spPr bwMode="auto">
          <a:xfrm>
            <a:off x="8648700" y="736600"/>
            <a:ext cx="4089400" cy="8420100"/>
          </a:xfrm>
          <a:prstGeom prst="rect">
            <a:avLst/>
          </a:prstGeom>
          <a:solidFill>
            <a:srgbClr val="BF2985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>
              <a:defRPr/>
            </a:pPr>
            <a:endParaRPr lang="ru-RU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0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3317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2" name="Line 4"/>
          <p:cNvSpPr>
            <a:spLocks noChangeShapeType="1"/>
          </p:cNvSpPr>
          <p:nvPr/>
        </p:nvSpPr>
        <p:spPr bwMode="auto">
          <a:xfrm flipH="1">
            <a:off x="177800" y="25400"/>
            <a:ext cx="0" cy="9698038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>
              <a:defRPr/>
            </a:pPr>
            <a:endParaRPr lang="ru-RU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sp>
        <p:nvSpPr>
          <p:cNvPr id="13317" name="Line 5"/>
          <p:cNvSpPr>
            <a:spLocks noChangeShapeType="1"/>
          </p:cNvSpPr>
          <p:nvPr/>
        </p:nvSpPr>
        <p:spPr bwMode="auto">
          <a:xfrm>
            <a:off x="177800" y="6445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>
              <a:defRPr/>
            </a:pPr>
            <a:endParaRPr lang="ru-RU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sp>
        <p:nvSpPr>
          <p:cNvPr id="13318" name="Line 6"/>
          <p:cNvSpPr>
            <a:spLocks noChangeShapeType="1"/>
          </p:cNvSpPr>
          <p:nvPr/>
        </p:nvSpPr>
        <p:spPr bwMode="auto">
          <a:xfrm>
            <a:off x="177800" y="92424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>
              <a:defRPr/>
            </a:pPr>
            <a:endParaRPr lang="ru-RU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sp>
        <p:nvSpPr>
          <p:cNvPr id="13319" name="Line 7"/>
          <p:cNvSpPr>
            <a:spLocks noChangeShapeType="1"/>
          </p:cNvSpPr>
          <p:nvPr/>
        </p:nvSpPr>
        <p:spPr bwMode="auto">
          <a:xfrm flipH="1">
            <a:off x="12825413" y="25400"/>
            <a:ext cx="1587" cy="970280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>
              <a:defRPr/>
            </a:pPr>
            <a:endParaRPr lang="ru-RU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grpSp>
        <p:nvGrpSpPr>
          <p:cNvPr id="5129" name="Group 15"/>
          <p:cNvGrpSpPr>
            <a:grpSpLocks/>
          </p:cNvGrpSpPr>
          <p:nvPr/>
        </p:nvGrpSpPr>
        <p:grpSpPr bwMode="auto">
          <a:xfrm>
            <a:off x="330200" y="279400"/>
            <a:ext cx="1358900" cy="192088"/>
            <a:chOff x="0" y="0"/>
            <a:chExt cx="856" cy="121"/>
          </a:xfrm>
        </p:grpSpPr>
        <p:sp>
          <p:nvSpPr>
            <p:cNvPr id="13320" name="Freeform 8"/>
            <p:cNvSpPr>
              <a:spLocks/>
            </p:cNvSpPr>
            <p:nvPr/>
          </p:nvSpPr>
          <p:spPr bwMode="auto">
            <a:xfrm>
              <a:off x="0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lang="ru-RU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  <p:sp>
          <p:nvSpPr>
            <p:cNvPr id="3" name="Freeform 9"/>
            <p:cNvSpPr>
              <a:spLocks/>
            </p:cNvSpPr>
            <p:nvPr/>
          </p:nvSpPr>
          <p:spPr bwMode="auto">
            <a:xfrm>
              <a:off x="129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lang="ru-RU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  <p:sp>
          <p:nvSpPr>
            <p:cNvPr id="13322" name="Freeform 10"/>
            <p:cNvSpPr>
              <a:spLocks/>
            </p:cNvSpPr>
            <p:nvPr/>
          </p:nvSpPr>
          <p:spPr bwMode="auto">
            <a:xfrm>
              <a:off x="258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lang="ru-RU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  <p:sp>
          <p:nvSpPr>
            <p:cNvPr id="13323" name="Freeform 11"/>
            <p:cNvSpPr>
              <a:spLocks/>
            </p:cNvSpPr>
            <p:nvPr/>
          </p:nvSpPr>
          <p:spPr bwMode="auto">
            <a:xfrm>
              <a:off x="387" y="0"/>
              <a:ext cx="81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lang="ru-RU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  <p:sp>
          <p:nvSpPr>
            <p:cNvPr id="13324" name="Freeform 12"/>
            <p:cNvSpPr>
              <a:spLocks/>
            </p:cNvSpPr>
            <p:nvPr/>
          </p:nvSpPr>
          <p:spPr bwMode="auto">
            <a:xfrm>
              <a:off x="517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lang="ru-RU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  <p:sp>
          <p:nvSpPr>
            <p:cNvPr id="13325" name="Freeform 13"/>
            <p:cNvSpPr>
              <a:spLocks/>
            </p:cNvSpPr>
            <p:nvPr/>
          </p:nvSpPr>
          <p:spPr bwMode="auto">
            <a:xfrm>
              <a:off x="646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lang="ru-RU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  <p:sp>
          <p:nvSpPr>
            <p:cNvPr id="4" name="Freeform 14"/>
            <p:cNvSpPr>
              <a:spLocks/>
            </p:cNvSpPr>
            <p:nvPr/>
          </p:nvSpPr>
          <p:spPr bwMode="auto">
            <a:xfrm>
              <a:off x="775" y="0"/>
              <a:ext cx="81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lang="ru-RU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</p:grpSp>
      <p:sp>
        <p:nvSpPr>
          <p:cNvPr id="13328" name="Text Box 1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1066800" algn="l"/>
              </a:tabLst>
              <a:defRPr sz="2400" b="1">
                <a:solidFill>
                  <a:srgbClr val="BC3272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</a:lstStyle>
          <a:p>
            <a:pPr>
              <a:defRPr/>
            </a:pPr>
            <a:fld id="{4D3B6E95-12BE-4836-8A2F-2C20C51414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3329" name="Line 17"/>
          <p:cNvSpPr>
            <a:spLocks noChangeShapeType="1"/>
          </p:cNvSpPr>
          <p:nvPr/>
        </p:nvSpPr>
        <p:spPr bwMode="auto">
          <a:xfrm flipH="1">
            <a:off x="8558213" y="647700"/>
            <a:ext cx="0" cy="859790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>
              <a:defRPr/>
            </a:pPr>
            <a:endParaRPr lang="ru-RU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sp>
        <p:nvSpPr>
          <p:cNvPr id="13330" name="Line 18"/>
          <p:cNvSpPr>
            <a:spLocks noChangeShapeType="1"/>
          </p:cNvSpPr>
          <p:nvPr/>
        </p:nvSpPr>
        <p:spPr bwMode="auto">
          <a:xfrm>
            <a:off x="177800" y="6410325"/>
            <a:ext cx="83820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>
              <a:defRPr/>
            </a:pPr>
            <a:endParaRPr lang="ru-RU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sp>
        <p:nvSpPr>
          <p:cNvPr id="13331" name="Line 19"/>
          <p:cNvSpPr>
            <a:spLocks noChangeShapeType="1"/>
          </p:cNvSpPr>
          <p:nvPr/>
        </p:nvSpPr>
        <p:spPr bwMode="auto">
          <a:xfrm flipH="1">
            <a:off x="4367213" y="6413500"/>
            <a:ext cx="0" cy="283210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>
              <a:defRPr/>
            </a:pPr>
            <a:endParaRPr lang="ru-RU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sp>
        <p:nvSpPr>
          <p:cNvPr id="5134" name="Rectangle 2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4300" y="1079500"/>
            <a:ext cx="3390900" cy="7734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pitchFamily="1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 pitchFamily="1" charset="0"/>
              </a:rPr>
              <a:t>Second level</a:t>
            </a:r>
          </a:p>
          <a:p>
            <a:pPr lvl="2"/>
            <a:r>
              <a:rPr lang="en-US" smtClean="0">
                <a:sym typeface="Helvetica Neue Light" pitchFamily="1" charset="0"/>
              </a:rPr>
              <a:t>Third level</a:t>
            </a:r>
          </a:p>
          <a:p>
            <a:pPr lvl="3"/>
            <a:r>
              <a:rPr lang="en-US" smtClean="0">
                <a:sym typeface="Helvetica Neue Light" pitchFamily="1" charset="0"/>
              </a:rPr>
              <a:t>Fourth level</a:t>
            </a:r>
          </a:p>
          <a:p>
            <a:pPr lvl="4"/>
            <a:r>
              <a:rPr lang="en-US" smtClean="0">
                <a:sym typeface="Helvetica Neue Light" pitchFamily="1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69" r:id="rId1"/>
    <p:sldLayoutId id="2147484770" r:id="rId2"/>
    <p:sldLayoutId id="2147484771" r:id="rId3"/>
    <p:sldLayoutId id="2147484772" r:id="rId4"/>
    <p:sldLayoutId id="2147484773" r:id="rId5"/>
    <p:sldLayoutId id="2147484774" r:id="rId6"/>
    <p:sldLayoutId id="2147484775" r:id="rId7"/>
    <p:sldLayoutId id="2147484776" r:id="rId8"/>
    <p:sldLayoutId id="2147484777" r:id="rId9"/>
    <p:sldLayoutId id="2147484778" r:id="rId10"/>
    <p:sldLayoutId id="2147484779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+mj-lt"/>
          <a:ea typeface="+mj-ea"/>
          <a:cs typeface="+mj-cs"/>
          <a:sym typeface="Helvetica Neue Light" pitchFamily="1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ctr" rtl="0" eaLnBrk="0" fontAlgn="base" hangingPunct="0">
        <a:spcBef>
          <a:spcPts val="2600"/>
        </a:spcBef>
        <a:spcAft>
          <a:spcPct val="0"/>
        </a:spcAft>
        <a:buChar char="•"/>
        <a:defRPr sz="2800" i="1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1pPr>
      <a:lvl2pPr marL="742950" indent="-285750" algn="ctr" rtl="0" eaLnBrk="0" fontAlgn="base" hangingPunct="0">
        <a:spcBef>
          <a:spcPts val="2600"/>
        </a:spcBef>
        <a:spcAft>
          <a:spcPct val="0"/>
        </a:spcAft>
        <a:buChar char="–"/>
        <a:defRPr sz="2600" i="1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2pPr>
      <a:lvl3pPr marL="1143000" indent="-228600" algn="ctr" rtl="0" eaLnBrk="0" fontAlgn="base" hangingPunct="0">
        <a:spcBef>
          <a:spcPts val="2600"/>
        </a:spcBef>
        <a:spcAft>
          <a:spcPct val="0"/>
        </a:spcAft>
        <a:buChar char="•"/>
        <a:defRPr sz="2400" i="1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3pPr>
      <a:lvl4pPr marL="1600200" indent="-228600" algn="ctr" rtl="0" eaLnBrk="0" fontAlgn="base" hangingPunct="0">
        <a:spcBef>
          <a:spcPts val="2600"/>
        </a:spcBef>
        <a:spcAft>
          <a:spcPct val="0"/>
        </a:spcAft>
        <a:buChar char="–"/>
        <a:defRPr sz="2200" i="1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4pPr>
      <a:lvl5pPr marL="2057400" indent="-228600" algn="ctr" rtl="0" eaLnBrk="0" fontAlgn="base" hangingPunct="0">
        <a:spcBef>
          <a:spcPts val="2600"/>
        </a:spcBef>
        <a:spcAft>
          <a:spcPct val="0"/>
        </a:spcAft>
        <a:buChar char="»"/>
        <a:defRPr sz="2200" i="1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5pPr>
      <a:lvl6pPr marL="457200" algn="ctr" rtl="0" fontAlgn="base">
        <a:spcBef>
          <a:spcPts val="2600"/>
        </a:spcBef>
        <a:spcAft>
          <a:spcPct val="0"/>
        </a:spcAft>
        <a:defRPr sz="2200" i="1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6pPr>
      <a:lvl7pPr marL="914400" algn="ctr" rtl="0" fontAlgn="base">
        <a:spcBef>
          <a:spcPts val="2600"/>
        </a:spcBef>
        <a:spcAft>
          <a:spcPct val="0"/>
        </a:spcAft>
        <a:defRPr sz="2200" i="1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7pPr>
      <a:lvl8pPr marL="1371600" algn="ctr" rtl="0" fontAlgn="base">
        <a:spcBef>
          <a:spcPts val="2600"/>
        </a:spcBef>
        <a:spcAft>
          <a:spcPct val="0"/>
        </a:spcAft>
        <a:defRPr sz="2200" i="1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8pPr>
      <a:lvl9pPr marL="1828800" algn="ctr" rtl="0" fontAlgn="base">
        <a:spcBef>
          <a:spcPts val="2600"/>
        </a:spcBef>
        <a:spcAft>
          <a:spcPct val="0"/>
        </a:spcAft>
        <a:defRPr sz="2200" i="1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/>
          </p:cNvSpPr>
          <p:nvPr/>
        </p:nvSpPr>
        <p:spPr bwMode="auto">
          <a:xfrm>
            <a:off x="266700" y="2946400"/>
            <a:ext cx="12471400" cy="6210300"/>
          </a:xfrm>
          <a:prstGeom prst="rect">
            <a:avLst/>
          </a:prstGeom>
          <a:solidFill>
            <a:srgbClr val="B62786"/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>
              <a:defRPr/>
            </a:pPr>
            <a:endParaRPr lang="ru-RU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0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6148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3317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2" name="Line 4"/>
          <p:cNvSpPr>
            <a:spLocks noChangeShapeType="1"/>
          </p:cNvSpPr>
          <p:nvPr/>
        </p:nvSpPr>
        <p:spPr bwMode="auto">
          <a:xfrm flipH="1">
            <a:off x="177800" y="25400"/>
            <a:ext cx="0" cy="9698038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>
              <a:defRPr/>
            </a:pPr>
            <a:endParaRPr lang="ru-RU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sp>
        <p:nvSpPr>
          <p:cNvPr id="14341" name="Line 5"/>
          <p:cNvSpPr>
            <a:spLocks noChangeShapeType="1"/>
          </p:cNvSpPr>
          <p:nvPr/>
        </p:nvSpPr>
        <p:spPr bwMode="auto">
          <a:xfrm>
            <a:off x="177800" y="6445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>
              <a:defRPr/>
            </a:pPr>
            <a:endParaRPr lang="ru-RU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sp>
        <p:nvSpPr>
          <p:cNvPr id="14342" name="Line 6"/>
          <p:cNvSpPr>
            <a:spLocks noChangeShapeType="1"/>
          </p:cNvSpPr>
          <p:nvPr/>
        </p:nvSpPr>
        <p:spPr bwMode="auto">
          <a:xfrm>
            <a:off x="177800" y="92424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>
              <a:defRPr/>
            </a:pPr>
            <a:endParaRPr lang="ru-RU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sp>
        <p:nvSpPr>
          <p:cNvPr id="14343" name="Line 7"/>
          <p:cNvSpPr>
            <a:spLocks noChangeShapeType="1"/>
          </p:cNvSpPr>
          <p:nvPr/>
        </p:nvSpPr>
        <p:spPr bwMode="auto">
          <a:xfrm flipH="1">
            <a:off x="12825413" y="25400"/>
            <a:ext cx="1587" cy="970280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>
              <a:defRPr/>
            </a:pPr>
            <a:endParaRPr lang="ru-RU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sp>
        <p:nvSpPr>
          <p:cNvPr id="14344" name="Line 8"/>
          <p:cNvSpPr>
            <a:spLocks noChangeShapeType="1"/>
          </p:cNvSpPr>
          <p:nvPr/>
        </p:nvSpPr>
        <p:spPr bwMode="auto">
          <a:xfrm>
            <a:off x="177800" y="2854325"/>
            <a:ext cx="12649200" cy="0"/>
          </a:xfrm>
          <a:prstGeom prst="line">
            <a:avLst/>
          </a:prstGeom>
          <a:noFill/>
          <a:ln w="9525" cap="flat">
            <a:solidFill>
              <a:srgbClr val="AFAFAF"/>
            </a:solidFill>
            <a:prstDash val="dash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>
              <a:defRPr/>
            </a:pPr>
            <a:endParaRPr lang="ru-RU">
              <a:latin typeface="Helvetica Neue Light" charset="0"/>
              <a:ea typeface="ヒラギノ角ゴ ProN W3" charset="0"/>
              <a:sym typeface="Helvetica Neue Light" charset="0"/>
            </a:endParaRPr>
          </a:p>
        </p:txBody>
      </p:sp>
      <p:grpSp>
        <p:nvGrpSpPr>
          <p:cNvPr id="6154" name="Group 16"/>
          <p:cNvGrpSpPr>
            <a:grpSpLocks/>
          </p:cNvGrpSpPr>
          <p:nvPr/>
        </p:nvGrpSpPr>
        <p:grpSpPr bwMode="auto">
          <a:xfrm>
            <a:off x="330200" y="279400"/>
            <a:ext cx="1358900" cy="192088"/>
            <a:chOff x="0" y="0"/>
            <a:chExt cx="856" cy="121"/>
          </a:xfrm>
        </p:grpSpPr>
        <p:sp>
          <p:nvSpPr>
            <p:cNvPr id="14345" name="Freeform 9"/>
            <p:cNvSpPr>
              <a:spLocks/>
            </p:cNvSpPr>
            <p:nvPr/>
          </p:nvSpPr>
          <p:spPr bwMode="auto">
            <a:xfrm>
              <a:off x="0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lang="ru-RU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  <p:sp>
          <p:nvSpPr>
            <p:cNvPr id="3" name="Freeform 10"/>
            <p:cNvSpPr>
              <a:spLocks/>
            </p:cNvSpPr>
            <p:nvPr/>
          </p:nvSpPr>
          <p:spPr bwMode="auto">
            <a:xfrm>
              <a:off x="129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lang="ru-RU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  <p:sp>
          <p:nvSpPr>
            <p:cNvPr id="14347" name="Freeform 11"/>
            <p:cNvSpPr>
              <a:spLocks/>
            </p:cNvSpPr>
            <p:nvPr/>
          </p:nvSpPr>
          <p:spPr bwMode="auto">
            <a:xfrm>
              <a:off x="258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lang="ru-RU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  <p:sp>
          <p:nvSpPr>
            <p:cNvPr id="4" name="Freeform 12"/>
            <p:cNvSpPr>
              <a:spLocks/>
            </p:cNvSpPr>
            <p:nvPr/>
          </p:nvSpPr>
          <p:spPr bwMode="auto">
            <a:xfrm>
              <a:off x="387" y="0"/>
              <a:ext cx="81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lang="ru-RU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  <p:sp>
          <p:nvSpPr>
            <p:cNvPr id="14349" name="Freeform 13"/>
            <p:cNvSpPr>
              <a:spLocks/>
            </p:cNvSpPr>
            <p:nvPr/>
          </p:nvSpPr>
          <p:spPr bwMode="auto">
            <a:xfrm>
              <a:off x="517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lang="ru-RU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  <p:sp>
          <p:nvSpPr>
            <p:cNvPr id="14350" name="Freeform 14"/>
            <p:cNvSpPr>
              <a:spLocks/>
            </p:cNvSpPr>
            <p:nvPr/>
          </p:nvSpPr>
          <p:spPr bwMode="auto">
            <a:xfrm>
              <a:off x="646" y="0"/>
              <a:ext cx="80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lang="ru-RU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  <p:sp>
          <p:nvSpPr>
            <p:cNvPr id="14351" name="Freeform 15"/>
            <p:cNvSpPr>
              <a:spLocks/>
            </p:cNvSpPr>
            <p:nvPr/>
          </p:nvSpPr>
          <p:spPr bwMode="auto">
            <a:xfrm>
              <a:off x="775" y="0"/>
              <a:ext cx="81" cy="121"/>
            </a:xfrm>
            <a:custGeom>
              <a:avLst/>
              <a:gdLst/>
              <a:ahLst/>
              <a:cxnLst>
                <a:cxn ang="0">
                  <a:pos x="10800" y="21600"/>
                </a:cxn>
                <a:cxn ang="0">
                  <a:pos x="21600" y="15311"/>
                </a:cxn>
                <a:cxn ang="0">
                  <a:pos x="21600" y="9843"/>
                </a:cxn>
                <a:cxn ang="0">
                  <a:pos x="13292" y="15311"/>
                </a:cxn>
                <a:cxn ang="0">
                  <a:pos x="13292" y="0"/>
                </a:cxn>
                <a:cxn ang="0">
                  <a:pos x="8308" y="0"/>
                </a:cxn>
                <a:cxn ang="0">
                  <a:pos x="8308" y="15311"/>
                </a:cxn>
                <a:cxn ang="0">
                  <a:pos x="0" y="9843"/>
                </a:cxn>
                <a:cxn ang="0">
                  <a:pos x="0" y="15311"/>
                </a:cxn>
                <a:cxn ang="0">
                  <a:pos x="10800" y="21600"/>
                </a:cxn>
                <a:cxn ang="0">
                  <a:pos x="10800" y="21600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 algn="ctr">
                <a:defRPr/>
              </a:pPr>
              <a:endParaRPr lang="ru-RU">
                <a:latin typeface="Helvetica Neue Light" charset="0"/>
                <a:ea typeface="ヒラギノ角ゴ ProN W3" charset="0"/>
                <a:sym typeface="Helvetica Neue Light" charset="0"/>
              </a:endParaRPr>
            </a:p>
          </p:txBody>
        </p:sp>
      </p:grpSp>
      <p:sp>
        <p:nvSpPr>
          <p:cNvPr id="14353" name="Text Box 17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tabLst>
                <a:tab pos="1066800" algn="l"/>
              </a:tabLst>
              <a:defRPr sz="2400" b="1">
                <a:solidFill>
                  <a:srgbClr val="BC3272"/>
                </a:solidFill>
                <a:latin typeface="Helvetica Neue" charset="0"/>
                <a:ea typeface="Helvetica Neue" charset="0"/>
                <a:cs typeface="Helvetica Neue" charset="0"/>
                <a:sym typeface="Helvetica Neue" charset="0"/>
              </a:defRPr>
            </a:lvl1pPr>
          </a:lstStyle>
          <a:p>
            <a:pPr>
              <a:defRPr/>
            </a:pPr>
            <a:fld id="{0832EBF3-F40B-4E55-AA7B-B788EE41D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156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289300"/>
            <a:ext cx="11785600" cy="551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pitchFamily="1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80" r:id="rId1"/>
    <p:sldLayoutId id="2147484781" r:id="rId2"/>
    <p:sldLayoutId id="2147484782" r:id="rId3"/>
    <p:sldLayoutId id="2147484783" r:id="rId4"/>
    <p:sldLayoutId id="2147484784" r:id="rId5"/>
    <p:sldLayoutId id="2147484785" r:id="rId6"/>
    <p:sldLayoutId id="2147484786" r:id="rId7"/>
    <p:sldLayoutId id="2147484787" r:id="rId8"/>
    <p:sldLayoutId id="2147484788" r:id="rId9"/>
    <p:sldLayoutId id="2147484789" r:id="rId10"/>
    <p:sldLayoutId id="2147484790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+mj-lt"/>
          <a:ea typeface="+mj-ea"/>
          <a:cs typeface="+mj-cs"/>
          <a:sym typeface="Helvetica Neue Light" pitchFamily="1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ts val="2600"/>
        </a:spcBef>
        <a:spcAft>
          <a:spcPct val="0"/>
        </a:spcAft>
        <a:buChar char="•"/>
        <a:defRPr sz="2800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1pPr>
      <a:lvl2pPr marL="742950" indent="-285750" algn="l" rtl="0" eaLnBrk="0" fontAlgn="base" hangingPunct="0">
        <a:spcBef>
          <a:spcPts val="2600"/>
        </a:spcBef>
        <a:spcAft>
          <a:spcPct val="0"/>
        </a:spcAft>
        <a:buChar char="–"/>
        <a:defRPr sz="2600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2pPr>
      <a:lvl3pPr marL="1143000" indent="-228600" algn="l" rtl="0" eaLnBrk="0" fontAlgn="base" hangingPunct="0">
        <a:spcBef>
          <a:spcPts val="2600"/>
        </a:spcBef>
        <a:spcAft>
          <a:spcPct val="0"/>
        </a:spcAft>
        <a:buChar char="•"/>
        <a:defRPr sz="2400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3pPr>
      <a:lvl4pPr marL="1600200" indent="-228600" algn="l" rtl="0" eaLnBrk="0" fontAlgn="base" hangingPunct="0">
        <a:spcBef>
          <a:spcPts val="2600"/>
        </a:spcBef>
        <a:spcAft>
          <a:spcPct val="0"/>
        </a:spcAft>
        <a:buChar char="–"/>
        <a:defRPr sz="2200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4pPr>
      <a:lvl5pPr marL="2057400" indent="-228600" algn="l" rtl="0" eaLnBrk="0" fontAlgn="base" hangingPunct="0">
        <a:spcBef>
          <a:spcPts val="2600"/>
        </a:spcBef>
        <a:spcAft>
          <a:spcPct val="0"/>
        </a:spcAft>
        <a:buChar char="»"/>
        <a:defRPr sz="2200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5pPr>
      <a:lvl6pPr marL="457200" algn="l" rtl="0" fontAlgn="base">
        <a:spcBef>
          <a:spcPts val="2600"/>
        </a:spcBef>
        <a:spcAft>
          <a:spcPct val="0"/>
        </a:spcAft>
        <a:defRPr sz="22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6pPr>
      <a:lvl7pPr marL="914400" algn="l" rtl="0" fontAlgn="base">
        <a:spcBef>
          <a:spcPts val="2600"/>
        </a:spcBef>
        <a:spcAft>
          <a:spcPct val="0"/>
        </a:spcAft>
        <a:defRPr sz="22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7pPr>
      <a:lvl8pPr marL="1371600" algn="l" rtl="0" fontAlgn="base">
        <a:spcBef>
          <a:spcPts val="2600"/>
        </a:spcBef>
        <a:spcAft>
          <a:spcPct val="0"/>
        </a:spcAft>
        <a:defRPr sz="22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8pPr>
      <a:lvl9pPr marL="1828800" algn="l" rtl="0" fontAlgn="base">
        <a:spcBef>
          <a:spcPts val="2600"/>
        </a:spcBef>
        <a:spcAft>
          <a:spcPct val="0"/>
        </a:spcAft>
        <a:defRPr sz="2200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 bwMode="auto">
          <a:xfrm>
            <a:off x="650875" y="390525"/>
            <a:ext cx="1170305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9999" tIns="65000" rIns="129999" bIns="650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7171" name="Текст 2"/>
          <p:cNvSpPr>
            <a:spLocks noGrp="1"/>
          </p:cNvSpPr>
          <p:nvPr>
            <p:ph type="body" idx="1"/>
          </p:nvPr>
        </p:nvSpPr>
        <p:spPr bwMode="auto">
          <a:xfrm>
            <a:off x="650875" y="2276475"/>
            <a:ext cx="11703050" cy="643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29999" tIns="65000" rIns="129999" bIns="6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50875" y="9040813"/>
            <a:ext cx="3033713" cy="519112"/>
          </a:xfrm>
          <a:prstGeom prst="rect">
            <a:avLst/>
          </a:prstGeom>
        </p:spPr>
        <p:txBody>
          <a:bodyPr vert="horz" lIns="129999" tIns="65000" rIns="129999" bIns="65000" rtlCol="0" anchor="ctr"/>
          <a:lstStyle>
            <a:lvl1pPr algn="l">
              <a:defRPr sz="1700">
                <a:solidFill>
                  <a:prstClr val="black">
                    <a:tint val="75000"/>
                  </a:prstClr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1pPr>
          </a:lstStyle>
          <a:p>
            <a:pPr>
              <a:defRPr/>
            </a:pPr>
            <a:fld id="{E8A9B4AC-4CEB-43B4-81B2-749712DBBF81}" type="datetimeFigureOut">
              <a:rPr lang="ru-RU"/>
              <a:pPr>
                <a:defRPr/>
              </a:pPr>
              <a:t>16.05.2014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443413" y="9040813"/>
            <a:ext cx="4117975" cy="519112"/>
          </a:xfrm>
          <a:prstGeom prst="rect">
            <a:avLst/>
          </a:prstGeom>
        </p:spPr>
        <p:txBody>
          <a:bodyPr vert="horz" lIns="129999" tIns="65000" rIns="129999" bIns="65000" rtlCol="0" anchor="ctr"/>
          <a:lstStyle>
            <a:lvl1pPr algn="ctr">
              <a:defRPr sz="1700">
                <a:solidFill>
                  <a:prstClr val="black">
                    <a:tint val="75000"/>
                  </a:prstClr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9320213" y="9040813"/>
            <a:ext cx="3033712" cy="519112"/>
          </a:xfrm>
          <a:prstGeom prst="rect">
            <a:avLst/>
          </a:prstGeom>
        </p:spPr>
        <p:txBody>
          <a:bodyPr vert="horz" lIns="129999" tIns="65000" rIns="129999" bIns="65000" rtlCol="0" anchor="ctr"/>
          <a:lstStyle>
            <a:lvl1pPr algn="r">
              <a:defRPr sz="1700">
                <a:solidFill>
                  <a:prstClr val="black">
                    <a:tint val="75000"/>
                  </a:prstClr>
                </a:solidFill>
                <a:latin typeface="Helvetica Neue Light" charset="0"/>
                <a:ea typeface="ヒラギノ角ゴ ProN W3" charset="0"/>
                <a:cs typeface="ヒラギノ角ゴ ProN W3" charset="0"/>
                <a:sym typeface="Helvetica Neue Light" charset="0"/>
              </a:defRPr>
            </a:lvl1pPr>
          </a:lstStyle>
          <a:p>
            <a:pPr>
              <a:defRPr/>
            </a:pPr>
            <a:fld id="{087B26B1-2E39-4C72-9238-A93D71B7F1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91" r:id="rId1"/>
    <p:sldLayoutId id="2147484792" r:id="rId2"/>
    <p:sldLayoutId id="2147484793" r:id="rId3"/>
    <p:sldLayoutId id="2147484794" r:id="rId4"/>
    <p:sldLayoutId id="2147484795" r:id="rId5"/>
    <p:sldLayoutId id="2147484796" r:id="rId6"/>
    <p:sldLayoutId id="2147484797" r:id="rId7"/>
    <p:sldLayoutId id="2147484798" r:id="rId8"/>
    <p:sldLayoutId id="2147484799" r:id="rId9"/>
    <p:sldLayoutId id="2147484800" r:id="rId10"/>
    <p:sldLayoutId id="2147484801" r:id="rId11"/>
  </p:sldLayoutIdLst>
  <p:hf hdr="0" ftr="0" dt="0"/>
  <p:txStyles>
    <p:titleStyle>
      <a:lvl1pPr algn="ctr" defTabSz="1298575" rtl="0" eaLnBrk="0" fontAlgn="base" hangingPunct="0">
        <a:spcBef>
          <a:spcPct val="0"/>
        </a:spcBef>
        <a:spcAft>
          <a:spcPct val="0"/>
        </a:spcAft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98575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2pPr>
      <a:lvl3pPr algn="ctr" defTabSz="1298575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3pPr>
      <a:lvl4pPr algn="ctr" defTabSz="1298575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4pPr>
      <a:lvl5pPr algn="ctr" defTabSz="1298575" rtl="0" eaLnBrk="0" fontAlgn="base" hangingPunct="0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5pPr>
      <a:lvl6pPr marL="457200" algn="ctr" defTabSz="1298575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6pPr>
      <a:lvl7pPr marL="914400" algn="ctr" defTabSz="1298575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7pPr>
      <a:lvl8pPr marL="1371600" algn="ctr" defTabSz="1298575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8pPr>
      <a:lvl9pPr marL="1828800" algn="ctr" defTabSz="1298575" rtl="0" fontAlgn="base">
        <a:spcBef>
          <a:spcPct val="0"/>
        </a:spcBef>
        <a:spcAft>
          <a:spcPct val="0"/>
        </a:spcAft>
        <a:defRPr sz="6300">
          <a:solidFill>
            <a:schemeClr val="tx1"/>
          </a:solidFill>
          <a:latin typeface="Calibri" pitchFamily="34" charset="0"/>
        </a:defRPr>
      </a:lvl9pPr>
    </p:titleStyle>
    <p:bodyStyle>
      <a:lvl1pPr marL="487363" indent="-487363" algn="l" defTabSz="12985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5688" indent="-404813" algn="l" defTabSz="12985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4013" indent="-323850" algn="l" defTabSz="12985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4888" indent="-323850" algn="l" defTabSz="12985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4175" indent="-323850" algn="l" defTabSz="1298575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4986" indent="-324997" algn="l" defTabSz="129999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4981" indent="-324997" algn="l" defTabSz="129999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4980" indent="-324997" algn="l" defTabSz="129999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4973" indent="-324997" algn="l" defTabSz="1299992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999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9995" algn="l" defTabSz="12999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299992" algn="l" defTabSz="12999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49993" algn="l" defTabSz="12999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599989" algn="l" defTabSz="12999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49984" algn="l" defTabSz="12999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899984" algn="l" defTabSz="12999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49976" algn="l" defTabSz="12999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199977" algn="l" defTabSz="1299992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"/>
          <p:cNvSpPr>
            <a:spLocks/>
          </p:cNvSpPr>
          <p:nvPr/>
        </p:nvSpPr>
        <p:spPr bwMode="auto">
          <a:xfrm>
            <a:off x="266700" y="6515100"/>
            <a:ext cx="12471400" cy="2641600"/>
          </a:xfrm>
          <a:prstGeom prst="rect">
            <a:avLst/>
          </a:prstGeom>
          <a:solidFill>
            <a:srgbClr val="BE2987"/>
          </a:soli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defRPr/>
            </a:pPr>
            <a:endParaRPr lang="ru-RU">
              <a:latin typeface="Helvetica Neue Light"/>
              <a:ea typeface="ヒラギノ角ゴ ProN W3"/>
            </a:endParaRPr>
          </a:p>
        </p:txBody>
      </p:sp>
      <p:sp>
        <p:nvSpPr>
          <p:cNvPr id="99331" name="Line 2"/>
          <p:cNvSpPr>
            <a:spLocks noChangeShapeType="1"/>
          </p:cNvSpPr>
          <p:nvPr/>
        </p:nvSpPr>
        <p:spPr bwMode="auto">
          <a:xfrm>
            <a:off x="177800" y="64103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/>
              <a:ea typeface="ヒラギノ角ゴ ProN W3"/>
            </a:endParaRPr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0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8197" name="Picture 4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3317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99334" name="Line 5"/>
          <p:cNvSpPr>
            <a:spLocks noChangeShapeType="1"/>
          </p:cNvSpPr>
          <p:nvPr/>
        </p:nvSpPr>
        <p:spPr bwMode="auto">
          <a:xfrm flipH="1">
            <a:off x="177800" y="25400"/>
            <a:ext cx="0" cy="9698038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/>
              <a:ea typeface="ヒラギノ角ゴ ProN W3"/>
            </a:endParaRPr>
          </a:p>
        </p:txBody>
      </p:sp>
      <p:sp>
        <p:nvSpPr>
          <p:cNvPr id="99335" name="Line 6"/>
          <p:cNvSpPr>
            <a:spLocks noChangeShapeType="1"/>
          </p:cNvSpPr>
          <p:nvPr/>
        </p:nvSpPr>
        <p:spPr bwMode="auto">
          <a:xfrm>
            <a:off x="177800" y="6445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/>
              <a:ea typeface="ヒラギノ角ゴ ProN W3"/>
            </a:endParaRPr>
          </a:p>
        </p:txBody>
      </p:sp>
      <p:sp>
        <p:nvSpPr>
          <p:cNvPr id="99336" name="Line 7"/>
          <p:cNvSpPr>
            <a:spLocks noChangeShapeType="1"/>
          </p:cNvSpPr>
          <p:nvPr/>
        </p:nvSpPr>
        <p:spPr bwMode="auto">
          <a:xfrm>
            <a:off x="177800" y="92424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/>
              <a:ea typeface="ヒラギノ角ゴ ProN W3"/>
            </a:endParaRPr>
          </a:p>
        </p:txBody>
      </p:sp>
      <p:sp>
        <p:nvSpPr>
          <p:cNvPr id="99337" name="Line 8"/>
          <p:cNvSpPr>
            <a:spLocks noChangeShapeType="1"/>
          </p:cNvSpPr>
          <p:nvPr/>
        </p:nvSpPr>
        <p:spPr bwMode="auto">
          <a:xfrm flipH="1">
            <a:off x="12825413" y="25400"/>
            <a:ext cx="1587" cy="970280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/>
              <a:ea typeface="ヒラギノ角ゴ ProN W3"/>
            </a:endParaRPr>
          </a:p>
        </p:txBody>
      </p:sp>
      <p:grpSp>
        <p:nvGrpSpPr>
          <p:cNvPr id="8202" name="Group 16"/>
          <p:cNvGrpSpPr>
            <a:grpSpLocks/>
          </p:cNvGrpSpPr>
          <p:nvPr/>
        </p:nvGrpSpPr>
        <p:grpSpPr bwMode="auto">
          <a:xfrm>
            <a:off x="330200" y="279400"/>
            <a:ext cx="1358900" cy="192088"/>
            <a:chOff x="0" y="0"/>
            <a:chExt cx="856" cy="121"/>
          </a:xfrm>
        </p:grpSpPr>
        <p:sp>
          <p:nvSpPr>
            <p:cNvPr id="99341" name="Freeform 9"/>
            <p:cNvSpPr>
              <a:spLocks/>
            </p:cNvSpPr>
            <p:nvPr/>
          </p:nvSpPr>
          <p:spPr bwMode="auto">
            <a:xfrm>
              <a:off x="0" y="0"/>
              <a:ext cx="80" cy="121"/>
            </a:xfrm>
            <a:custGeom>
              <a:avLst/>
              <a:gdLst>
                <a:gd name="T0" fmla="*/ 40 w 21600"/>
                <a:gd name="T1" fmla="*/ 121 h 21600"/>
                <a:gd name="T2" fmla="*/ 80 w 21600"/>
                <a:gd name="T3" fmla="*/ 86 h 21600"/>
                <a:gd name="T4" fmla="*/ 80 w 21600"/>
                <a:gd name="T5" fmla="*/ 55 h 21600"/>
                <a:gd name="T6" fmla="*/ 49 w 21600"/>
                <a:gd name="T7" fmla="*/ 86 h 21600"/>
                <a:gd name="T8" fmla="*/ 49 w 21600"/>
                <a:gd name="T9" fmla="*/ 0 h 21600"/>
                <a:gd name="T10" fmla="*/ 31 w 21600"/>
                <a:gd name="T11" fmla="*/ 0 h 21600"/>
                <a:gd name="T12" fmla="*/ 31 w 21600"/>
                <a:gd name="T13" fmla="*/ 86 h 21600"/>
                <a:gd name="T14" fmla="*/ 0 w 21600"/>
                <a:gd name="T15" fmla="*/ 55 h 21600"/>
                <a:gd name="T16" fmla="*/ 0 w 21600"/>
                <a:gd name="T17" fmla="*/ 86 h 21600"/>
                <a:gd name="T18" fmla="*/ 40 w 21600"/>
                <a:gd name="T19" fmla="*/ 121 h 21600"/>
                <a:gd name="T20" fmla="*/ 40 w 21600"/>
                <a:gd name="T21" fmla="*/ 12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/>
                <a:ea typeface="ヒラギノ角ゴ ProN W3"/>
              </a:endParaRPr>
            </a:p>
          </p:txBody>
        </p:sp>
        <p:sp>
          <p:nvSpPr>
            <p:cNvPr id="99342" name="Freeform 10"/>
            <p:cNvSpPr>
              <a:spLocks/>
            </p:cNvSpPr>
            <p:nvPr/>
          </p:nvSpPr>
          <p:spPr bwMode="auto">
            <a:xfrm>
              <a:off x="129" y="0"/>
              <a:ext cx="80" cy="121"/>
            </a:xfrm>
            <a:custGeom>
              <a:avLst/>
              <a:gdLst>
                <a:gd name="T0" fmla="*/ 40 w 21600"/>
                <a:gd name="T1" fmla="*/ 121 h 21600"/>
                <a:gd name="T2" fmla="*/ 80 w 21600"/>
                <a:gd name="T3" fmla="*/ 86 h 21600"/>
                <a:gd name="T4" fmla="*/ 80 w 21600"/>
                <a:gd name="T5" fmla="*/ 55 h 21600"/>
                <a:gd name="T6" fmla="*/ 49 w 21600"/>
                <a:gd name="T7" fmla="*/ 86 h 21600"/>
                <a:gd name="T8" fmla="*/ 49 w 21600"/>
                <a:gd name="T9" fmla="*/ 0 h 21600"/>
                <a:gd name="T10" fmla="*/ 31 w 21600"/>
                <a:gd name="T11" fmla="*/ 0 h 21600"/>
                <a:gd name="T12" fmla="*/ 31 w 21600"/>
                <a:gd name="T13" fmla="*/ 86 h 21600"/>
                <a:gd name="T14" fmla="*/ 0 w 21600"/>
                <a:gd name="T15" fmla="*/ 55 h 21600"/>
                <a:gd name="T16" fmla="*/ 0 w 21600"/>
                <a:gd name="T17" fmla="*/ 86 h 21600"/>
                <a:gd name="T18" fmla="*/ 40 w 21600"/>
                <a:gd name="T19" fmla="*/ 121 h 21600"/>
                <a:gd name="T20" fmla="*/ 40 w 21600"/>
                <a:gd name="T21" fmla="*/ 12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/>
                <a:ea typeface="ヒラギノ角ゴ ProN W3"/>
              </a:endParaRPr>
            </a:p>
          </p:txBody>
        </p:sp>
        <p:sp>
          <p:nvSpPr>
            <p:cNvPr id="99343" name="Freeform 11"/>
            <p:cNvSpPr>
              <a:spLocks/>
            </p:cNvSpPr>
            <p:nvPr/>
          </p:nvSpPr>
          <p:spPr bwMode="auto">
            <a:xfrm>
              <a:off x="258" y="0"/>
              <a:ext cx="80" cy="121"/>
            </a:xfrm>
            <a:custGeom>
              <a:avLst/>
              <a:gdLst>
                <a:gd name="T0" fmla="*/ 40 w 21600"/>
                <a:gd name="T1" fmla="*/ 121 h 21600"/>
                <a:gd name="T2" fmla="*/ 80 w 21600"/>
                <a:gd name="T3" fmla="*/ 86 h 21600"/>
                <a:gd name="T4" fmla="*/ 80 w 21600"/>
                <a:gd name="T5" fmla="*/ 55 h 21600"/>
                <a:gd name="T6" fmla="*/ 49 w 21600"/>
                <a:gd name="T7" fmla="*/ 86 h 21600"/>
                <a:gd name="T8" fmla="*/ 49 w 21600"/>
                <a:gd name="T9" fmla="*/ 0 h 21600"/>
                <a:gd name="T10" fmla="*/ 31 w 21600"/>
                <a:gd name="T11" fmla="*/ 0 h 21600"/>
                <a:gd name="T12" fmla="*/ 31 w 21600"/>
                <a:gd name="T13" fmla="*/ 86 h 21600"/>
                <a:gd name="T14" fmla="*/ 0 w 21600"/>
                <a:gd name="T15" fmla="*/ 55 h 21600"/>
                <a:gd name="T16" fmla="*/ 0 w 21600"/>
                <a:gd name="T17" fmla="*/ 86 h 21600"/>
                <a:gd name="T18" fmla="*/ 40 w 21600"/>
                <a:gd name="T19" fmla="*/ 121 h 21600"/>
                <a:gd name="T20" fmla="*/ 40 w 21600"/>
                <a:gd name="T21" fmla="*/ 12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/>
                <a:ea typeface="ヒラギノ角ゴ ProN W3"/>
              </a:endParaRPr>
            </a:p>
          </p:txBody>
        </p:sp>
        <p:sp>
          <p:nvSpPr>
            <p:cNvPr id="99344" name="Freeform 12"/>
            <p:cNvSpPr>
              <a:spLocks/>
            </p:cNvSpPr>
            <p:nvPr/>
          </p:nvSpPr>
          <p:spPr bwMode="auto">
            <a:xfrm>
              <a:off x="387" y="0"/>
              <a:ext cx="81" cy="121"/>
            </a:xfrm>
            <a:custGeom>
              <a:avLst/>
              <a:gdLst>
                <a:gd name="T0" fmla="*/ 41 w 21600"/>
                <a:gd name="T1" fmla="*/ 121 h 21600"/>
                <a:gd name="T2" fmla="*/ 81 w 21600"/>
                <a:gd name="T3" fmla="*/ 86 h 21600"/>
                <a:gd name="T4" fmla="*/ 81 w 21600"/>
                <a:gd name="T5" fmla="*/ 55 h 21600"/>
                <a:gd name="T6" fmla="*/ 50 w 21600"/>
                <a:gd name="T7" fmla="*/ 86 h 21600"/>
                <a:gd name="T8" fmla="*/ 50 w 21600"/>
                <a:gd name="T9" fmla="*/ 0 h 21600"/>
                <a:gd name="T10" fmla="*/ 31 w 21600"/>
                <a:gd name="T11" fmla="*/ 0 h 21600"/>
                <a:gd name="T12" fmla="*/ 31 w 21600"/>
                <a:gd name="T13" fmla="*/ 86 h 21600"/>
                <a:gd name="T14" fmla="*/ 0 w 21600"/>
                <a:gd name="T15" fmla="*/ 55 h 21600"/>
                <a:gd name="T16" fmla="*/ 0 w 21600"/>
                <a:gd name="T17" fmla="*/ 86 h 21600"/>
                <a:gd name="T18" fmla="*/ 41 w 21600"/>
                <a:gd name="T19" fmla="*/ 121 h 21600"/>
                <a:gd name="T20" fmla="*/ 41 w 21600"/>
                <a:gd name="T21" fmla="*/ 12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/>
                <a:ea typeface="ヒラギノ角ゴ ProN W3"/>
              </a:endParaRPr>
            </a:p>
          </p:txBody>
        </p:sp>
        <p:sp>
          <p:nvSpPr>
            <p:cNvPr id="99345" name="Freeform 13"/>
            <p:cNvSpPr>
              <a:spLocks/>
            </p:cNvSpPr>
            <p:nvPr/>
          </p:nvSpPr>
          <p:spPr bwMode="auto">
            <a:xfrm>
              <a:off x="517" y="0"/>
              <a:ext cx="80" cy="121"/>
            </a:xfrm>
            <a:custGeom>
              <a:avLst/>
              <a:gdLst>
                <a:gd name="T0" fmla="*/ 40 w 21600"/>
                <a:gd name="T1" fmla="*/ 121 h 21600"/>
                <a:gd name="T2" fmla="*/ 80 w 21600"/>
                <a:gd name="T3" fmla="*/ 86 h 21600"/>
                <a:gd name="T4" fmla="*/ 80 w 21600"/>
                <a:gd name="T5" fmla="*/ 55 h 21600"/>
                <a:gd name="T6" fmla="*/ 49 w 21600"/>
                <a:gd name="T7" fmla="*/ 86 h 21600"/>
                <a:gd name="T8" fmla="*/ 49 w 21600"/>
                <a:gd name="T9" fmla="*/ 0 h 21600"/>
                <a:gd name="T10" fmla="*/ 31 w 21600"/>
                <a:gd name="T11" fmla="*/ 0 h 21600"/>
                <a:gd name="T12" fmla="*/ 31 w 21600"/>
                <a:gd name="T13" fmla="*/ 86 h 21600"/>
                <a:gd name="T14" fmla="*/ 0 w 21600"/>
                <a:gd name="T15" fmla="*/ 55 h 21600"/>
                <a:gd name="T16" fmla="*/ 0 w 21600"/>
                <a:gd name="T17" fmla="*/ 86 h 21600"/>
                <a:gd name="T18" fmla="*/ 40 w 21600"/>
                <a:gd name="T19" fmla="*/ 121 h 21600"/>
                <a:gd name="T20" fmla="*/ 40 w 21600"/>
                <a:gd name="T21" fmla="*/ 12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/>
                <a:ea typeface="ヒラギノ角ゴ ProN W3"/>
              </a:endParaRPr>
            </a:p>
          </p:txBody>
        </p:sp>
        <p:sp>
          <p:nvSpPr>
            <p:cNvPr id="99346" name="Freeform 14"/>
            <p:cNvSpPr>
              <a:spLocks/>
            </p:cNvSpPr>
            <p:nvPr/>
          </p:nvSpPr>
          <p:spPr bwMode="auto">
            <a:xfrm>
              <a:off x="646" y="0"/>
              <a:ext cx="80" cy="121"/>
            </a:xfrm>
            <a:custGeom>
              <a:avLst/>
              <a:gdLst>
                <a:gd name="T0" fmla="*/ 40 w 21600"/>
                <a:gd name="T1" fmla="*/ 121 h 21600"/>
                <a:gd name="T2" fmla="*/ 80 w 21600"/>
                <a:gd name="T3" fmla="*/ 86 h 21600"/>
                <a:gd name="T4" fmla="*/ 80 w 21600"/>
                <a:gd name="T5" fmla="*/ 55 h 21600"/>
                <a:gd name="T6" fmla="*/ 49 w 21600"/>
                <a:gd name="T7" fmla="*/ 86 h 21600"/>
                <a:gd name="T8" fmla="*/ 49 w 21600"/>
                <a:gd name="T9" fmla="*/ 0 h 21600"/>
                <a:gd name="T10" fmla="*/ 31 w 21600"/>
                <a:gd name="T11" fmla="*/ 0 h 21600"/>
                <a:gd name="T12" fmla="*/ 31 w 21600"/>
                <a:gd name="T13" fmla="*/ 86 h 21600"/>
                <a:gd name="T14" fmla="*/ 0 w 21600"/>
                <a:gd name="T15" fmla="*/ 55 h 21600"/>
                <a:gd name="T16" fmla="*/ 0 w 21600"/>
                <a:gd name="T17" fmla="*/ 86 h 21600"/>
                <a:gd name="T18" fmla="*/ 40 w 21600"/>
                <a:gd name="T19" fmla="*/ 121 h 21600"/>
                <a:gd name="T20" fmla="*/ 40 w 21600"/>
                <a:gd name="T21" fmla="*/ 12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/>
                <a:ea typeface="ヒラギノ角ゴ ProN W3"/>
              </a:endParaRPr>
            </a:p>
          </p:txBody>
        </p:sp>
        <p:sp>
          <p:nvSpPr>
            <p:cNvPr id="99347" name="Freeform 15"/>
            <p:cNvSpPr>
              <a:spLocks/>
            </p:cNvSpPr>
            <p:nvPr/>
          </p:nvSpPr>
          <p:spPr bwMode="auto">
            <a:xfrm>
              <a:off x="775" y="0"/>
              <a:ext cx="81" cy="121"/>
            </a:xfrm>
            <a:custGeom>
              <a:avLst/>
              <a:gdLst>
                <a:gd name="T0" fmla="*/ 41 w 21600"/>
                <a:gd name="T1" fmla="*/ 121 h 21600"/>
                <a:gd name="T2" fmla="*/ 81 w 21600"/>
                <a:gd name="T3" fmla="*/ 86 h 21600"/>
                <a:gd name="T4" fmla="*/ 81 w 21600"/>
                <a:gd name="T5" fmla="*/ 55 h 21600"/>
                <a:gd name="T6" fmla="*/ 50 w 21600"/>
                <a:gd name="T7" fmla="*/ 86 h 21600"/>
                <a:gd name="T8" fmla="*/ 50 w 21600"/>
                <a:gd name="T9" fmla="*/ 0 h 21600"/>
                <a:gd name="T10" fmla="*/ 31 w 21600"/>
                <a:gd name="T11" fmla="*/ 0 h 21600"/>
                <a:gd name="T12" fmla="*/ 31 w 21600"/>
                <a:gd name="T13" fmla="*/ 86 h 21600"/>
                <a:gd name="T14" fmla="*/ 0 w 21600"/>
                <a:gd name="T15" fmla="*/ 55 h 21600"/>
                <a:gd name="T16" fmla="*/ 0 w 21600"/>
                <a:gd name="T17" fmla="*/ 86 h 21600"/>
                <a:gd name="T18" fmla="*/ 41 w 21600"/>
                <a:gd name="T19" fmla="*/ 121 h 21600"/>
                <a:gd name="T20" fmla="*/ 41 w 21600"/>
                <a:gd name="T21" fmla="*/ 12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/>
                <a:ea typeface="ヒラギノ角ゴ ProN W3"/>
              </a:endParaRPr>
            </a:p>
          </p:txBody>
        </p:sp>
      </p:grpSp>
      <p:sp>
        <p:nvSpPr>
          <p:cNvPr id="12305" name="Text Box 17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400" b="1">
                <a:solidFill>
                  <a:srgbClr val="BC3272"/>
                </a:solidFill>
                <a:latin typeface="Helvetica Neue" pitchFamily="1" charset="0"/>
                <a:ea typeface="ヒラギノ角ゴ ProN W3"/>
                <a:sym typeface="Helvetica Neue" pitchFamily="1" charset="0"/>
              </a:defRPr>
            </a:lvl1pPr>
          </a:lstStyle>
          <a:p>
            <a:pPr>
              <a:defRPr/>
            </a:pPr>
            <a:fld id="{35BD7E47-6B11-46E1-8D42-4C34B754B7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204" name="Rectangle 18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6845300"/>
            <a:ext cx="11785600" cy="196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pitchFamily="1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02" r:id="rId1"/>
    <p:sldLayoutId id="2147484803" r:id="rId2"/>
    <p:sldLayoutId id="2147484804" r:id="rId3"/>
    <p:sldLayoutId id="2147484805" r:id="rId4"/>
    <p:sldLayoutId id="2147484806" r:id="rId5"/>
    <p:sldLayoutId id="2147484807" r:id="rId6"/>
    <p:sldLayoutId id="2147484808" r:id="rId7"/>
    <p:sldLayoutId id="2147484809" r:id="rId8"/>
    <p:sldLayoutId id="2147484810" r:id="rId9"/>
    <p:sldLayoutId id="2147484811" r:id="rId10"/>
    <p:sldLayoutId id="2147484812" r:id="rId11"/>
  </p:sldLayoutIdLst>
  <p:transition/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+mj-lt"/>
          <a:ea typeface="+mj-ea"/>
          <a:cs typeface="+mj-cs"/>
          <a:sym typeface="Helvetica Neue Light" pitchFamily="1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6400">
          <a:solidFill>
            <a:srgbClr val="FFFFFF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l" rtl="0" eaLnBrk="0" fontAlgn="base" hangingPunct="0">
        <a:spcBef>
          <a:spcPts val="24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1pPr>
      <a:lvl2pPr marL="742950" indent="-285750" algn="l" rtl="0" eaLnBrk="0" fontAlgn="base" hangingPunct="0">
        <a:spcBef>
          <a:spcPts val="24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2pPr>
      <a:lvl3pPr marL="1143000" indent="-228600" algn="l" rtl="0" eaLnBrk="0" fontAlgn="base" hangingPunct="0">
        <a:spcBef>
          <a:spcPts val="24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3pPr>
      <a:lvl4pPr marL="1600200" indent="-228600" algn="l" rtl="0" eaLnBrk="0" fontAlgn="base" hangingPunct="0">
        <a:spcBef>
          <a:spcPts val="2400"/>
        </a:spcBef>
        <a:spcAft>
          <a:spcPct val="0"/>
        </a:spcAft>
        <a:buChar char="–"/>
        <a:defRPr sz="22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4pPr>
      <a:lvl5pPr marL="2057400" indent="-228600" algn="l" rtl="0" eaLnBrk="0" fontAlgn="base" hangingPunct="0">
        <a:spcBef>
          <a:spcPts val="2400"/>
        </a:spcBef>
        <a:spcAft>
          <a:spcPct val="0"/>
        </a:spcAft>
        <a:buChar char="»"/>
        <a:defRPr sz="2200">
          <a:solidFill>
            <a:schemeClr val="tx1"/>
          </a:solidFill>
          <a:latin typeface="+mn-lt"/>
          <a:ea typeface="+mn-ea"/>
          <a:cs typeface="+mn-cs"/>
          <a:sym typeface="Helvetica Neue Light" pitchFamily="1" charset="0"/>
        </a:defRPr>
      </a:lvl5pPr>
      <a:lvl6pPr marL="4572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6pPr>
      <a:lvl7pPr marL="9144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7pPr>
      <a:lvl8pPr marL="13716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8pPr>
      <a:lvl9pPr marL="1828800" algn="l" rtl="0" fontAlgn="base">
        <a:spcBef>
          <a:spcPts val="2400"/>
        </a:spcBef>
        <a:spcAft>
          <a:spcPct val="0"/>
        </a:spcAft>
        <a:defRPr sz="2200">
          <a:solidFill>
            <a:schemeClr val="tx1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"/>
          <p:cNvSpPr>
            <a:spLocks/>
          </p:cNvSpPr>
          <p:nvPr/>
        </p:nvSpPr>
        <p:spPr bwMode="auto">
          <a:xfrm>
            <a:off x="8648700" y="736600"/>
            <a:ext cx="4089400" cy="8420100"/>
          </a:xfrm>
          <a:prstGeom prst="rect">
            <a:avLst/>
          </a:prstGeom>
          <a:solidFill>
            <a:srgbClr val="BF2985"/>
          </a:soli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>
              <a:defRPr/>
            </a:pPr>
            <a:endParaRPr lang="ru-RU">
              <a:latin typeface="Helvetica Neue Light"/>
              <a:ea typeface="ヒラギノ角ゴ ProN W3"/>
            </a:endParaRPr>
          </a:p>
        </p:txBody>
      </p:sp>
      <p:pic>
        <p:nvPicPr>
          <p:cNvPr id="9219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40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9220" name="Picture 3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2331700" y="9296400"/>
            <a:ext cx="419100" cy="39370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111621" name="Line 4"/>
          <p:cNvSpPr>
            <a:spLocks noChangeShapeType="1"/>
          </p:cNvSpPr>
          <p:nvPr/>
        </p:nvSpPr>
        <p:spPr bwMode="auto">
          <a:xfrm flipH="1">
            <a:off x="177800" y="25400"/>
            <a:ext cx="0" cy="9698038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/>
              <a:ea typeface="ヒラギノ角ゴ ProN W3"/>
            </a:endParaRPr>
          </a:p>
        </p:txBody>
      </p:sp>
      <p:sp>
        <p:nvSpPr>
          <p:cNvPr id="111622" name="Line 5"/>
          <p:cNvSpPr>
            <a:spLocks noChangeShapeType="1"/>
          </p:cNvSpPr>
          <p:nvPr/>
        </p:nvSpPr>
        <p:spPr bwMode="auto">
          <a:xfrm>
            <a:off x="177800" y="6445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/>
              <a:ea typeface="ヒラギノ角ゴ ProN W3"/>
            </a:endParaRPr>
          </a:p>
        </p:txBody>
      </p:sp>
      <p:sp>
        <p:nvSpPr>
          <p:cNvPr id="111623" name="Line 6"/>
          <p:cNvSpPr>
            <a:spLocks noChangeShapeType="1"/>
          </p:cNvSpPr>
          <p:nvPr/>
        </p:nvSpPr>
        <p:spPr bwMode="auto">
          <a:xfrm>
            <a:off x="177800" y="9242425"/>
            <a:ext cx="126492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/>
              <a:ea typeface="ヒラギノ角ゴ ProN W3"/>
            </a:endParaRPr>
          </a:p>
        </p:txBody>
      </p:sp>
      <p:sp>
        <p:nvSpPr>
          <p:cNvPr id="111624" name="Line 7"/>
          <p:cNvSpPr>
            <a:spLocks noChangeShapeType="1"/>
          </p:cNvSpPr>
          <p:nvPr/>
        </p:nvSpPr>
        <p:spPr bwMode="auto">
          <a:xfrm flipH="1">
            <a:off x="12825413" y="25400"/>
            <a:ext cx="1587" cy="970280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/>
              <a:ea typeface="ヒラギノ角ゴ ProN W3"/>
            </a:endParaRPr>
          </a:p>
        </p:txBody>
      </p:sp>
      <p:grpSp>
        <p:nvGrpSpPr>
          <p:cNvPr id="9225" name="Group 15"/>
          <p:cNvGrpSpPr>
            <a:grpSpLocks/>
          </p:cNvGrpSpPr>
          <p:nvPr/>
        </p:nvGrpSpPr>
        <p:grpSpPr bwMode="auto">
          <a:xfrm>
            <a:off x="330200" y="279400"/>
            <a:ext cx="1358900" cy="192088"/>
            <a:chOff x="0" y="0"/>
            <a:chExt cx="856" cy="121"/>
          </a:xfrm>
        </p:grpSpPr>
        <p:sp>
          <p:nvSpPr>
            <p:cNvPr id="111631" name="Freeform 8"/>
            <p:cNvSpPr>
              <a:spLocks/>
            </p:cNvSpPr>
            <p:nvPr/>
          </p:nvSpPr>
          <p:spPr bwMode="auto">
            <a:xfrm>
              <a:off x="0" y="0"/>
              <a:ext cx="80" cy="121"/>
            </a:xfrm>
            <a:custGeom>
              <a:avLst/>
              <a:gdLst>
                <a:gd name="T0" fmla="*/ 40 w 21600"/>
                <a:gd name="T1" fmla="*/ 121 h 21600"/>
                <a:gd name="T2" fmla="*/ 80 w 21600"/>
                <a:gd name="T3" fmla="*/ 86 h 21600"/>
                <a:gd name="T4" fmla="*/ 80 w 21600"/>
                <a:gd name="T5" fmla="*/ 55 h 21600"/>
                <a:gd name="T6" fmla="*/ 49 w 21600"/>
                <a:gd name="T7" fmla="*/ 86 h 21600"/>
                <a:gd name="T8" fmla="*/ 49 w 21600"/>
                <a:gd name="T9" fmla="*/ 0 h 21600"/>
                <a:gd name="T10" fmla="*/ 31 w 21600"/>
                <a:gd name="T11" fmla="*/ 0 h 21600"/>
                <a:gd name="T12" fmla="*/ 31 w 21600"/>
                <a:gd name="T13" fmla="*/ 86 h 21600"/>
                <a:gd name="T14" fmla="*/ 0 w 21600"/>
                <a:gd name="T15" fmla="*/ 55 h 21600"/>
                <a:gd name="T16" fmla="*/ 0 w 21600"/>
                <a:gd name="T17" fmla="*/ 86 h 21600"/>
                <a:gd name="T18" fmla="*/ 40 w 21600"/>
                <a:gd name="T19" fmla="*/ 121 h 21600"/>
                <a:gd name="T20" fmla="*/ 40 w 21600"/>
                <a:gd name="T21" fmla="*/ 12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/>
                <a:ea typeface="ヒラギノ角ゴ ProN W3"/>
              </a:endParaRPr>
            </a:p>
          </p:txBody>
        </p:sp>
        <p:sp>
          <p:nvSpPr>
            <p:cNvPr id="111632" name="Freeform 9"/>
            <p:cNvSpPr>
              <a:spLocks/>
            </p:cNvSpPr>
            <p:nvPr/>
          </p:nvSpPr>
          <p:spPr bwMode="auto">
            <a:xfrm>
              <a:off x="129" y="0"/>
              <a:ext cx="80" cy="121"/>
            </a:xfrm>
            <a:custGeom>
              <a:avLst/>
              <a:gdLst>
                <a:gd name="T0" fmla="*/ 40 w 21600"/>
                <a:gd name="T1" fmla="*/ 121 h 21600"/>
                <a:gd name="T2" fmla="*/ 80 w 21600"/>
                <a:gd name="T3" fmla="*/ 86 h 21600"/>
                <a:gd name="T4" fmla="*/ 80 w 21600"/>
                <a:gd name="T5" fmla="*/ 55 h 21600"/>
                <a:gd name="T6" fmla="*/ 49 w 21600"/>
                <a:gd name="T7" fmla="*/ 86 h 21600"/>
                <a:gd name="T8" fmla="*/ 49 w 21600"/>
                <a:gd name="T9" fmla="*/ 0 h 21600"/>
                <a:gd name="T10" fmla="*/ 31 w 21600"/>
                <a:gd name="T11" fmla="*/ 0 h 21600"/>
                <a:gd name="T12" fmla="*/ 31 w 21600"/>
                <a:gd name="T13" fmla="*/ 86 h 21600"/>
                <a:gd name="T14" fmla="*/ 0 w 21600"/>
                <a:gd name="T15" fmla="*/ 55 h 21600"/>
                <a:gd name="T16" fmla="*/ 0 w 21600"/>
                <a:gd name="T17" fmla="*/ 86 h 21600"/>
                <a:gd name="T18" fmla="*/ 40 w 21600"/>
                <a:gd name="T19" fmla="*/ 121 h 21600"/>
                <a:gd name="T20" fmla="*/ 40 w 21600"/>
                <a:gd name="T21" fmla="*/ 12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/>
                <a:ea typeface="ヒラギノ角ゴ ProN W3"/>
              </a:endParaRPr>
            </a:p>
          </p:txBody>
        </p:sp>
        <p:sp>
          <p:nvSpPr>
            <p:cNvPr id="111633" name="Freeform 10"/>
            <p:cNvSpPr>
              <a:spLocks/>
            </p:cNvSpPr>
            <p:nvPr/>
          </p:nvSpPr>
          <p:spPr bwMode="auto">
            <a:xfrm>
              <a:off x="258" y="0"/>
              <a:ext cx="80" cy="121"/>
            </a:xfrm>
            <a:custGeom>
              <a:avLst/>
              <a:gdLst>
                <a:gd name="T0" fmla="*/ 40 w 21600"/>
                <a:gd name="T1" fmla="*/ 121 h 21600"/>
                <a:gd name="T2" fmla="*/ 80 w 21600"/>
                <a:gd name="T3" fmla="*/ 86 h 21600"/>
                <a:gd name="T4" fmla="*/ 80 w 21600"/>
                <a:gd name="T5" fmla="*/ 55 h 21600"/>
                <a:gd name="T6" fmla="*/ 49 w 21600"/>
                <a:gd name="T7" fmla="*/ 86 h 21600"/>
                <a:gd name="T8" fmla="*/ 49 w 21600"/>
                <a:gd name="T9" fmla="*/ 0 h 21600"/>
                <a:gd name="T10" fmla="*/ 31 w 21600"/>
                <a:gd name="T11" fmla="*/ 0 h 21600"/>
                <a:gd name="T12" fmla="*/ 31 w 21600"/>
                <a:gd name="T13" fmla="*/ 86 h 21600"/>
                <a:gd name="T14" fmla="*/ 0 w 21600"/>
                <a:gd name="T15" fmla="*/ 55 h 21600"/>
                <a:gd name="T16" fmla="*/ 0 w 21600"/>
                <a:gd name="T17" fmla="*/ 86 h 21600"/>
                <a:gd name="T18" fmla="*/ 40 w 21600"/>
                <a:gd name="T19" fmla="*/ 121 h 21600"/>
                <a:gd name="T20" fmla="*/ 40 w 21600"/>
                <a:gd name="T21" fmla="*/ 12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/>
                <a:ea typeface="ヒラギノ角ゴ ProN W3"/>
              </a:endParaRPr>
            </a:p>
          </p:txBody>
        </p:sp>
        <p:sp>
          <p:nvSpPr>
            <p:cNvPr id="111634" name="Freeform 11"/>
            <p:cNvSpPr>
              <a:spLocks/>
            </p:cNvSpPr>
            <p:nvPr/>
          </p:nvSpPr>
          <p:spPr bwMode="auto">
            <a:xfrm>
              <a:off x="387" y="0"/>
              <a:ext cx="81" cy="121"/>
            </a:xfrm>
            <a:custGeom>
              <a:avLst/>
              <a:gdLst>
                <a:gd name="T0" fmla="*/ 41 w 21600"/>
                <a:gd name="T1" fmla="*/ 121 h 21600"/>
                <a:gd name="T2" fmla="*/ 81 w 21600"/>
                <a:gd name="T3" fmla="*/ 86 h 21600"/>
                <a:gd name="T4" fmla="*/ 81 w 21600"/>
                <a:gd name="T5" fmla="*/ 55 h 21600"/>
                <a:gd name="T6" fmla="*/ 50 w 21600"/>
                <a:gd name="T7" fmla="*/ 86 h 21600"/>
                <a:gd name="T8" fmla="*/ 50 w 21600"/>
                <a:gd name="T9" fmla="*/ 0 h 21600"/>
                <a:gd name="T10" fmla="*/ 31 w 21600"/>
                <a:gd name="T11" fmla="*/ 0 h 21600"/>
                <a:gd name="T12" fmla="*/ 31 w 21600"/>
                <a:gd name="T13" fmla="*/ 86 h 21600"/>
                <a:gd name="T14" fmla="*/ 0 w 21600"/>
                <a:gd name="T15" fmla="*/ 55 h 21600"/>
                <a:gd name="T16" fmla="*/ 0 w 21600"/>
                <a:gd name="T17" fmla="*/ 86 h 21600"/>
                <a:gd name="T18" fmla="*/ 41 w 21600"/>
                <a:gd name="T19" fmla="*/ 121 h 21600"/>
                <a:gd name="T20" fmla="*/ 41 w 21600"/>
                <a:gd name="T21" fmla="*/ 12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/>
                <a:ea typeface="ヒラギノ角ゴ ProN W3"/>
              </a:endParaRPr>
            </a:p>
          </p:txBody>
        </p:sp>
        <p:sp>
          <p:nvSpPr>
            <p:cNvPr id="111635" name="Freeform 12"/>
            <p:cNvSpPr>
              <a:spLocks/>
            </p:cNvSpPr>
            <p:nvPr/>
          </p:nvSpPr>
          <p:spPr bwMode="auto">
            <a:xfrm>
              <a:off x="517" y="0"/>
              <a:ext cx="80" cy="121"/>
            </a:xfrm>
            <a:custGeom>
              <a:avLst/>
              <a:gdLst>
                <a:gd name="T0" fmla="*/ 40 w 21600"/>
                <a:gd name="T1" fmla="*/ 121 h 21600"/>
                <a:gd name="T2" fmla="*/ 80 w 21600"/>
                <a:gd name="T3" fmla="*/ 86 h 21600"/>
                <a:gd name="T4" fmla="*/ 80 w 21600"/>
                <a:gd name="T5" fmla="*/ 55 h 21600"/>
                <a:gd name="T6" fmla="*/ 49 w 21600"/>
                <a:gd name="T7" fmla="*/ 86 h 21600"/>
                <a:gd name="T8" fmla="*/ 49 w 21600"/>
                <a:gd name="T9" fmla="*/ 0 h 21600"/>
                <a:gd name="T10" fmla="*/ 31 w 21600"/>
                <a:gd name="T11" fmla="*/ 0 h 21600"/>
                <a:gd name="T12" fmla="*/ 31 w 21600"/>
                <a:gd name="T13" fmla="*/ 86 h 21600"/>
                <a:gd name="T14" fmla="*/ 0 w 21600"/>
                <a:gd name="T15" fmla="*/ 55 h 21600"/>
                <a:gd name="T16" fmla="*/ 0 w 21600"/>
                <a:gd name="T17" fmla="*/ 86 h 21600"/>
                <a:gd name="T18" fmla="*/ 40 w 21600"/>
                <a:gd name="T19" fmla="*/ 121 h 21600"/>
                <a:gd name="T20" fmla="*/ 40 w 21600"/>
                <a:gd name="T21" fmla="*/ 12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/>
                <a:ea typeface="ヒラギノ角ゴ ProN W3"/>
              </a:endParaRPr>
            </a:p>
          </p:txBody>
        </p:sp>
        <p:sp>
          <p:nvSpPr>
            <p:cNvPr id="111636" name="Freeform 13"/>
            <p:cNvSpPr>
              <a:spLocks/>
            </p:cNvSpPr>
            <p:nvPr/>
          </p:nvSpPr>
          <p:spPr bwMode="auto">
            <a:xfrm>
              <a:off x="646" y="0"/>
              <a:ext cx="80" cy="121"/>
            </a:xfrm>
            <a:custGeom>
              <a:avLst/>
              <a:gdLst>
                <a:gd name="T0" fmla="*/ 40 w 21600"/>
                <a:gd name="T1" fmla="*/ 121 h 21600"/>
                <a:gd name="T2" fmla="*/ 80 w 21600"/>
                <a:gd name="T3" fmla="*/ 86 h 21600"/>
                <a:gd name="T4" fmla="*/ 80 w 21600"/>
                <a:gd name="T5" fmla="*/ 55 h 21600"/>
                <a:gd name="T6" fmla="*/ 49 w 21600"/>
                <a:gd name="T7" fmla="*/ 86 h 21600"/>
                <a:gd name="T8" fmla="*/ 49 w 21600"/>
                <a:gd name="T9" fmla="*/ 0 h 21600"/>
                <a:gd name="T10" fmla="*/ 31 w 21600"/>
                <a:gd name="T11" fmla="*/ 0 h 21600"/>
                <a:gd name="T12" fmla="*/ 31 w 21600"/>
                <a:gd name="T13" fmla="*/ 86 h 21600"/>
                <a:gd name="T14" fmla="*/ 0 w 21600"/>
                <a:gd name="T15" fmla="*/ 55 h 21600"/>
                <a:gd name="T16" fmla="*/ 0 w 21600"/>
                <a:gd name="T17" fmla="*/ 86 h 21600"/>
                <a:gd name="T18" fmla="*/ 40 w 21600"/>
                <a:gd name="T19" fmla="*/ 121 h 21600"/>
                <a:gd name="T20" fmla="*/ 40 w 21600"/>
                <a:gd name="T21" fmla="*/ 12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/>
                <a:ea typeface="ヒラギノ角ゴ ProN W3"/>
              </a:endParaRPr>
            </a:p>
          </p:txBody>
        </p:sp>
        <p:sp>
          <p:nvSpPr>
            <p:cNvPr id="111637" name="Freeform 14"/>
            <p:cNvSpPr>
              <a:spLocks/>
            </p:cNvSpPr>
            <p:nvPr/>
          </p:nvSpPr>
          <p:spPr bwMode="auto">
            <a:xfrm>
              <a:off x="775" y="0"/>
              <a:ext cx="81" cy="121"/>
            </a:xfrm>
            <a:custGeom>
              <a:avLst/>
              <a:gdLst>
                <a:gd name="T0" fmla="*/ 41 w 21600"/>
                <a:gd name="T1" fmla="*/ 121 h 21600"/>
                <a:gd name="T2" fmla="*/ 81 w 21600"/>
                <a:gd name="T3" fmla="*/ 86 h 21600"/>
                <a:gd name="T4" fmla="*/ 81 w 21600"/>
                <a:gd name="T5" fmla="*/ 55 h 21600"/>
                <a:gd name="T6" fmla="*/ 50 w 21600"/>
                <a:gd name="T7" fmla="*/ 86 h 21600"/>
                <a:gd name="T8" fmla="*/ 50 w 21600"/>
                <a:gd name="T9" fmla="*/ 0 h 21600"/>
                <a:gd name="T10" fmla="*/ 31 w 21600"/>
                <a:gd name="T11" fmla="*/ 0 h 21600"/>
                <a:gd name="T12" fmla="*/ 31 w 21600"/>
                <a:gd name="T13" fmla="*/ 86 h 21600"/>
                <a:gd name="T14" fmla="*/ 0 w 21600"/>
                <a:gd name="T15" fmla="*/ 55 h 21600"/>
                <a:gd name="T16" fmla="*/ 0 w 21600"/>
                <a:gd name="T17" fmla="*/ 86 h 21600"/>
                <a:gd name="T18" fmla="*/ 41 w 21600"/>
                <a:gd name="T19" fmla="*/ 121 h 21600"/>
                <a:gd name="T20" fmla="*/ 41 w 21600"/>
                <a:gd name="T21" fmla="*/ 121 h 2160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1600" h="21600">
                  <a:moveTo>
                    <a:pt x="10800" y="21600"/>
                  </a:moveTo>
                  <a:lnTo>
                    <a:pt x="21600" y="15311"/>
                  </a:lnTo>
                  <a:lnTo>
                    <a:pt x="21600" y="9843"/>
                  </a:lnTo>
                  <a:lnTo>
                    <a:pt x="13292" y="15311"/>
                  </a:lnTo>
                  <a:lnTo>
                    <a:pt x="13292" y="0"/>
                  </a:lnTo>
                  <a:lnTo>
                    <a:pt x="8308" y="0"/>
                  </a:lnTo>
                  <a:lnTo>
                    <a:pt x="8308" y="15311"/>
                  </a:lnTo>
                  <a:lnTo>
                    <a:pt x="0" y="9843"/>
                  </a:lnTo>
                  <a:lnTo>
                    <a:pt x="0" y="15311"/>
                  </a:lnTo>
                  <a:lnTo>
                    <a:pt x="10800" y="21600"/>
                  </a:lnTo>
                  <a:close/>
                  <a:moveTo>
                    <a:pt x="10800" y="21600"/>
                  </a:moveTo>
                </a:path>
              </a:pathLst>
            </a:custGeom>
            <a:solidFill>
              <a:srgbClr val="C2CAD1"/>
            </a:solidFill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pPr>
                <a:defRPr/>
              </a:pPr>
              <a:endParaRPr lang="ru-RU">
                <a:latin typeface="Helvetica Neue Light"/>
                <a:ea typeface="ヒラギノ角ゴ ProN W3"/>
              </a:endParaRPr>
            </a:p>
          </p:txBody>
        </p:sp>
      </p:grpSp>
      <p:sp>
        <p:nvSpPr>
          <p:cNvPr id="13328" name="Text Box 16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400" b="1">
                <a:solidFill>
                  <a:srgbClr val="BC3272"/>
                </a:solidFill>
                <a:latin typeface="Helvetica Neue" pitchFamily="1" charset="0"/>
                <a:ea typeface="ヒラギノ角ゴ ProN W3"/>
                <a:sym typeface="Helvetica Neue" pitchFamily="1" charset="0"/>
              </a:defRPr>
            </a:lvl1pPr>
          </a:lstStyle>
          <a:p>
            <a:pPr>
              <a:defRPr/>
            </a:pPr>
            <a:fld id="{BDC767F7-B729-499D-874A-89E3EFC82B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1627" name="Line 17"/>
          <p:cNvSpPr>
            <a:spLocks noChangeShapeType="1"/>
          </p:cNvSpPr>
          <p:nvPr/>
        </p:nvSpPr>
        <p:spPr bwMode="auto">
          <a:xfrm flipH="1">
            <a:off x="8558213" y="647700"/>
            <a:ext cx="0" cy="859790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/>
              <a:ea typeface="ヒラギノ角ゴ ProN W3"/>
            </a:endParaRPr>
          </a:p>
        </p:txBody>
      </p:sp>
      <p:sp>
        <p:nvSpPr>
          <p:cNvPr id="111628" name="Line 18"/>
          <p:cNvSpPr>
            <a:spLocks noChangeShapeType="1"/>
          </p:cNvSpPr>
          <p:nvPr/>
        </p:nvSpPr>
        <p:spPr bwMode="auto">
          <a:xfrm>
            <a:off x="177800" y="6410325"/>
            <a:ext cx="8382000" cy="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/>
              <a:ea typeface="ヒラギノ角ゴ ProN W3"/>
            </a:endParaRPr>
          </a:p>
        </p:txBody>
      </p:sp>
      <p:sp>
        <p:nvSpPr>
          <p:cNvPr id="111629" name="Line 19"/>
          <p:cNvSpPr>
            <a:spLocks noChangeShapeType="1"/>
          </p:cNvSpPr>
          <p:nvPr/>
        </p:nvSpPr>
        <p:spPr bwMode="auto">
          <a:xfrm flipH="1">
            <a:off x="4367213" y="6413500"/>
            <a:ext cx="0" cy="2832100"/>
          </a:xfrm>
          <a:prstGeom prst="line">
            <a:avLst/>
          </a:prstGeom>
          <a:noFill/>
          <a:ln w="9525">
            <a:solidFill>
              <a:srgbClr val="AFAFAF"/>
            </a:solidFill>
            <a:prstDash val="dash"/>
            <a:miter lim="800000"/>
            <a:headEnd/>
            <a:tailEnd/>
          </a:ln>
        </p:spPr>
        <p:txBody>
          <a:bodyPr lIns="0" tIns="0" rIns="0" bIns="0"/>
          <a:lstStyle/>
          <a:p>
            <a:pPr>
              <a:defRPr/>
            </a:pPr>
            <a:endParaRPr lang="ru-RU">
              <a:latin typeface="Helvetica Neue Light"/>
              <a:ea typeface="ヒラギノ角ゴ ProN W3"/>
            </a:endParaRPr>
          </a:p>
        </p:txBody>
      </p:sp>
      <p:sp>
        <p:nvSpPr>
          <p:cNvPr id="9230" name="Rectangle 2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04300" y="1079500"/>
            <a:ext cx="3390900" cy="7734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Helvetica Neue Light" pitchFamily="1" charset="0"/>
              </a:rPr>
              <a:t>Click to edit Master text styles</a:t>
            </a:r>
          </a:p>
          <a:p>
            <a:pPr lvl="1"/>
            <a:r>
              <a:rPr lang="en-US" smtClean="0">
                <a:sym typeface="Helvetica Neue Light" pitchFamily="1" charset="0"/>
              </a:rPr>
              <a:t>Second level</a:t>
            </a:r>
          </a:p>
          <a:p>
            <a:pPr lvl="2"/>
            <a:r>
              <a:rPr lang="en-US" smtClean="0">
                <a:sym typeface="Helvetica Neue Light" pitchFamily="1" charset="0"/>
              </a:rPr>
              <a:t>Third level</a:t>
            </a:r>
          </a:p>
          <a:p>
            <a:pPr lvl="3"/>
            <a:r>
              <a:rPr lang="en-US" smtClean="0">
                <a:sym typeface="Helvetica Neue Light" pitchFamily="1" charset="0"/>
              </a:rPr>
              <a:t>Fourth level</a:t>
            </a:r>
          </a:p>
          <a:p>
            <a:pPr lvl="4"/>
            <a:r>
              <a:rPr lang="en-US" smtClean="0">
                <a:sym typeface="Helvetica Neue Light" pitchFamily="1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13" r:id="rId1"/>
    <p:sldLayoutId id="2147484814" r:id="rId2"/>
    <p:sldLayoutId id="2147484815" r:id="rId3"/>
    <p:sldLayoutId id="2147484816" r:id="rId4"/>
    <p:sldLayoutId id="2147484817" r:id="rId5"/>
    <p:sldLayoutId id="2147484818" r:id="rId6"/>
    <p:sldLayoutId id="2147484819" r:id="rId7"/>
    <p:sldLayoutId id="2147484820" r:id="rId8"/>
    <p:sldLayoutId id="2147484821" r:id="rId9"/>
    <p:sldLayoutId id="2147484822" r:id="rId10"/>
    <p:sldLayoutId id="2147484823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+mj-lt"/>
          <a:ea typeface="+mj-ea"/>
          <a:cs typeface="+mj-cs"/>
          <a:sym typeface="Helvetica Neue Light" pitchFamily="1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pitchFamily="1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6400">
          <a:solidFill>
            <a:schemeClr val="tx1"/>
          </a:solidFill>
          <a:latin typeface="Helvetica Neue Light" charset="0"/>
          <a:ea typeface="ヒラギノ角ゴ ProN W3" charset="0"/>
          <a:cs typeface="ヒラギノ角ゴ ProN W3" charset="0"/>
          <a:sym typeface="Helvetica Neue Light" charset="0"/>
        </a:defRPr>
      </a:lvl9pPr>
    </p:titleStyle>
    <p:bodyStyle>
      <a:lvl1pPr marL="342900" indent="-342900" algn="ctr" rtl="0" eaLnBrk="0" fontAlgn="base" hangingPunct="0">
        <a:spcBef>
          <a:spcPts val="2600"/>
        </a:spcBef>
        <a:spcAft>
          <a:spcPct val="0"/>
        </a:spcAft>
        <a:buChar char="•"/>
        <a:defRPr sz="2800" i="1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1pPr>
      <a:lvl2pPr marL="742950" indent="-285750" algn="ctr" rtl="0" eaLnBrk="0" fontAlgn="base" hangingPunct="0">
        <a:spcBef>
          <a:spcPts val="2600"/>
        </a:spcBef>
        <a:spcAft>
          <a:spcPct val="0"/>
        </a:spcAft>
        <a:buChar char="–"/>
        <a:defRPr sz="2600" i="1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2pPr>
      <a:lvl3pPr marL="1143000" indent="-228600" algn="ctr" rtl="0" eaLnBrk="0" fontAlgn="base" hangingPunct="0">
        <a:spcBef>
          <a:spcPts val="2600"/>
        </a:spcBef>
        <a:spcAft>
          <a:spcPct val="0"/>
        </a:spcAft>
        <a:buChar char="•"/>
        <a:defRPr sz="2400" i="1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3pPr>
      <a:lvl4pPr marL="1600200" indent="-228600" algn="ctr" rtl="0" eaLnBrk="0" fontAlgn="base" hangingPunct="0">
        <a:spcBef>
          <a:spcPts val="2600"/>
        </a:spcBef>
        <a:spcAft>
          <a:spcPct val="0"/>
        </a:spcAft>
        <a:buChar char="–"/>
        <a:defRPr sz="2200" i="1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4pPr>
      <a:lvl5pPr marL="2057400" indent="-228600" algn="ctr" rtl="0" eaLnBrk="0" fontAlgn="base" hangingPunct="0">
        <a:spcBef>
          <a:spcPts val="2600"/>
        </a:spcBef>
        <a:spcAft>
          <a:spcPct val="0"/>
        </a:spcAft>
        <a:buChar char="»"/>
        <a:defRPr sz="2200" i="1">
          <a:solidFill>
            <a:srgbClr val="FFFFFF"/>
          </a:solidFill>
          <a:latin typeface="+mn-lt"/>
          <a:ea typeface="+mn-ea"/>
          <a:cs typeface="+mn-cs"/>
          <a:sym typeface="Helvetica Neue Light" pitchFamily="1" charset="0"/>
        </a:defRPr>
      </a:lvl5pPr>
      <a:lvl6pPr marL="457200" algn="ctr" rtl="0" fontAlgn="base">
        <a:spcBef>
          <a:spcPts val="2600"/>
        </a:spcBef>
        <a:spcAft>
          <a:spcPct val="0"/>
        </a:spcAft>
        <a:defRPr sz="2200" i="1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6pPr>
      <a:lvl7pPr marL="914400" algn="ctr" rtl="0" fontAlgn="base">
        <a:spcBef>
          <a:spcPts val="2600"/>
        </a:spcBef>
        <a:spcAft>
          <a:spcPct val="0"/>
        </a:spcAft>
        <a:defRPr sz="2200" i="1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7pPr>
      <a:lvl8pPr marL="1371600" algn="ctr" rtl="0" fontAlgn="base">
        <a:spcBef>
          <a:spcPts val="2600"/>
        </a:spcBef>
        <a:spcAft>
          <a:spcPct val="0"/>
        </a:spcAft>
        <a:defRPr sz="2200" i="1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8pPr>
      <a:lvl9pPr marL="1828800" algn="ctr" rtl="0" fontAlgn="base">
        <a:spcBef>
          <a:spcPts val="2600"/>
        </a:spcBef>
        <a:spcAft>
          <a:spcPct val="0"/>
        </a:spcAft>
        <a:defRPr sz="2200" i="1">
          <a:solidFill>
            <a:srgbClr val="FFFFFF"/>
          </a:solidFill>
          <a:latin typeface="+mn-lt"/>
          <a:ea typeface="+mn-ea"/>
          <a:cs typeface="+mn-cs"/>
          <a:sym typeface="Helvetica Neue Light" charset="0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0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4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00.xml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00.xml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5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95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5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67.xml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8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73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3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86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90.xml"/><Relationship Id="rId4" Type="http://schemas.openxmlformats.org/officeDocument/2006/relationships/image" Target="../media/image9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01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Relationship Id="rId9" Type="http://schemas.openxmlformats.org/officeDocument/2006/relationships/image" Target="../media/image10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13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5.jpeg"/><Relationship Id="rId7" Type="http://schemas.openxmlformats.org/officeDocument/2006/relationships/image" Target="../media/image119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5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3" Type="http://schemas.openxmlformats.org/officeDocument/2006/relationships/image" Target="../media/image124.jpeg"/><Relationship Id="rId7" Type="http://schemas.openxmlformats.org/officeDocument/2006/relationships/image" Target="../media/image128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71.xml"/><Relationship Id="rId6" Type="http://schemas.openxmlformats.org/officeDocument/2006/relationships/image" Target="../media/image127.jpeg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3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34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7" Type="http://schemas.openxmlformats.org/officeDocument/2006/relationships/image" Target="../media/image140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9.jpeg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5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3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7" Type="http://schemas.openxmlformats.org/officeDocument/2006/relationships/image" Target="../media/image148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72.xml"/><Relationship Id="rId6" Type="http://schemas.openxmlformats.org/officeDocument/2006/relationships/image" Target="../media/image147.jpeg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7" Type="http://schemas.openxmlformats.org/officeDocument/2006/relationships/image" Target="../media/image154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53.jpeg"/><Relationship Id="rId5" Type="http://schemas.openxmlformats.org/officeDocument/2006/relationships/image" Target="../media/image149.jpeg"/><Relationship Id="rId4" Type="http://schemas.openxmlformats.org/officeDocument/2006/relationships/image" Target="../media/image15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2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39.xml"/><Relationship Id="rId4" Type="http://schemas.openxmlformats.org/officeDocument/2006/relationships/image" Target="../media/image15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162.jpeg"/><Relationship Id="rId5" Type="http://schemas.openxmlformats.org/officeDocument/2006/relationships/image" Target="../media/image161.jpeg"/><Relationship Id="rId4" Type="http://schemas.openxmlformats.org/officeDocument/2006/relationships/image" Target="../media/image160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2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5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7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slideLayout" Target="../slideLayouts/slideLayout293.xml"/><Relationship Id="rId1" Type="http://schemas.openxmlformats.org/officeDocument/2006/relationships/themeOverride" Target="../theme/themeOverride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slideLayout" Target="../slideLayouts/slideLayout293.xml"/><Relationship Id="rId1" Type="http://schemas.openxmlformats.org/officeDocument/2006/relationships/themeOverride" Target="../theme/themeOverride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71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71.xml"/><Relationship Id="rId4" Type="http://schemas.openxmlformats.org/officeDocument/2006/relationships/image" Target="../media/image174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jpeg"/><Relationship Id="rId3" Type="http://schemas.openxmlformats.org/officeDocument/2006/relationships/image" Target="../media/image176.jpeg"/><Relationship Id="rId7" Type="http://schemas.openxmlformats.org/officeDocument/2006/relationships/image" Target="../media/image180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93.xml"/><Relationship Id="rId6" Type="http://schemas.openxmlformats.org/officeDocument/2006/relationships/image" Target="../media/image179.jpeg"/><Relationship Id="rId11" Type="http://schemas.openxmlformats.org/officeDocument/2006/relationships/image" Target="../media/image184.jpeg"/><Relationship Id="rId5" Type="http://schemas.openxmlformats.org/officeDocument/2006/relationships/image" Target="../media/image178.jpeg"/><Relationship Id="rId10" Type="http://schemas.openxmlformats.org/officeDocument/2006/relationships/image" Target="../media/image183.jpeg"/><Relationship Id="rId4" Type="http://schemas.openxmlformats.org/officeDocument/2006/relationships/image" Target="../media/image177.jpeg"/><Relationship Id="rId9" Type="http://schemas.openxmlformats.org/officeDocument/2006/relationships/image" Target="../media/image182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71.xml"/><Relationship Id="rId5" Type="http://schemas.openxmlformats.org/officeDocument/2006/relationships/image" Target="../media/image188.jpeg"/><Relationship Id="rId4" Type="http://schemas.openxmlformats.org/officeDocument/2006/relationships/image" Target="../media/image18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10" Type="http://schemas.openxmlformats.org/officeDocument/2006/relationships/image" Target="../media/image15.jpeg"/><Relationship Id="rId4" Type="http://schemas.openxmlformats.org/officeDocument/2006/relationships/image" Target="../media/image9.png"/><Relationship Id="rId9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271.xml"/><Relationship Id="rId5" Type="http://schemas.openxmlformats.org/officeDocument/2006/relationships/image" Target="../media/image192.jpeg"/><Relationship Id="rId4" Type="http://schemas.openxmlformats.org/officeDocument/2006/relationships/image" Target="../media/image19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77.xml"/><Relationship Id="rId4" Type="http://schemas.openxmlformats.org/officeDocument/2006/relationships/image" Target="../media/image195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30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7" Type="http://schemas.openxmlformats.org/officeDocument/2006/relationships/image" Target="../media/image201.jpeg"/><Relationship Id="rId2" Type="http://schemas.openxmlformats.org/officeDocument/2006/relationships/slideLayout" Target="../slideLayouts/slideLayout27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00.jpeg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9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slideLayout" Target="../slideLayouts/slideLayout270.xml"/><Relationship Id="rId1" Type="http://schemas.openxmlformats.org/officeDocument/2006/relationships/themeOverride" Target="../theme/themeOverride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slideLayout" Target="../slideLayouts/slideLayout271.xml"/><Relationship Id="rId1" Type="http://schemas.openxmlformats.org/officeDocument/2006/relationships/themeOverride" Target="../theme/themeOverride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271.xml"/><Relationship Id="rId6" Type="http://schemas.openxmlformats.org/officeDocument/2006/relationships/image" Target="../media/image210.png"/><Relationship Id="rId5" Type="http://schemas.openxmlformats.org/officeDocument/2006/relationships/image" Target="../media/image209.jpeg"/><Relationship Id="rId4" Type="http://schemas.openxmlformats.org/officeDocument/2006/relationships/image" Target="../media/image20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270.xml"/><Relationship Id="rId6" Type="http://schemas.openxmlformats.org/officeDocument/2006/relationships/image" Target="../media/image215.jpeg"/><Relationship Id="rId5" Type="http://schemas.openxmlformats.org/officeDocument/2006/relationships/image" Target="../media/image214.jpeg"/><Relationship Id="rId4" Type="http://schemas.openxmlformats.org/officeDocument/2006/relationships/image" Target="../media/image213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27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4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282.xml"/><Relationship Id="rId6" Type="http://schemas.openxmlformats.org/officeDocument/2006/relationships/image" Target="../media/image222.jpeg"/><Relationship Id="rId5" Type="http://schemas.openxmlformats.org/officeDocument/2006/relationships/image" Target="../media/image221.jpeg"/><Relationship Id="rId4" Type="http://schemas.openxmlformats.org/officeDocument/2006/relationships/image" Target="../media/image220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282.xml"/><Relationship Id="rId4" Type="http://schemas.openxmlformats.org/officeDocument/2006/relationships/image" Target="../media/image22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282.xml"/><Relationship Id="rId4" Type="http://schemas.openxmlformats.org/officeDocument/2006/relationships/image" Target="../media/image228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282.xml"/><Relationship Id="rId6" Type="http://schemas.openxmlformats.org/officeDocument/2006/relationships/image" Target="../media/image233.png"/><Relationship Id="rId5" Type="http://schemas.openxmlformats.org/officeDocument/2006/relationships/image" Target="../media/image232.jpeg"/><Relationship Id="rId4" Type="http://schemas.openxmlformats.org/officeDocument/2006/relationships/image" Target="../media/image231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282.xml"/><Relationship Id="rId4" Type="http://schemas.openxmlformats.org/officeDocument/2006/relationships/image" Target="../media/image236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310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6.xml"/><Relationship Id="rId5" Type="http://schemas.openxmlformats.org/officeDocument/2006/relationships/image" Target="../media/image240.jpeg"/><Relationship Id="rId4" Type="http://schemas.openxmlformats.org/officeDocument/2006/relationships/image" Target="../media/image239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7" Type="http://schemas.openxmlformats.org/officeDocument/2006/relationships/image" Target="../media/image2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5.xml"/><Relationship Id="rId6" Type="http://schemas.openxmlformats.org/officeDocument/2006/relationships/image" Target="../media/image244.jpeg"/><Relationship Id="rId5" Type="http://schemas.openxmlformats.org/officeDocument/2006/relationships/image" Target="../media/image243.jpeg"/><Relationship Id="rId4" Type="http://schemas.openxmlformats.org/officeDocument/2006/relationships/image" Target="../media/image242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31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4.xml"/><Relationship Id="rId6" Type="http://schemas.openxmlformats.org/officeDocument/2006/relationships/image" Target="../media/image22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00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04438B01-C1AE-4DB8-A24A-7A3FA01FF50F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1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0723" name="Oval 1"/>
          <p:cNvSpPr>
            <a:spLocks/>
          </p:cNvSpPr>
          <p:nvPr/>
        </p:nvSpPr>
        <p:spPr bwMode="auto">
          <a:xfrm>
            <a:off x="4495800" y="-190500"/>
            <a:ext cx="6172200" cy="5930900"/>
          </a:xfrm>
          <a:prstGeom prst="ellipse">
            <a:avLst/>
          </a:prstGeom>
          <a:solidFill>
            <a:srgbClr val="79214B">
              <a:alpha val="24706"/>
            </a:srgbClr>
          </a:soli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ru-RU"/>
          </a:p>
        </p:txBody>
      </p:sp>
      <p:sp>
        <p:nvSpPr>
          <p:cNvPr id="30724" name="Oval 2"/>
          <p:cNvSpPr>
            <a:spLocks/>
          </p:cNvSpPr>
          <p:nvPr/>
        </p:nvSpPr>
        <p:spPr bwMode="auto">
          <a:xfrm>
            <a:off x="-977900" y="1892300"/>
            <a:ext cx="6172200" cy="5930900"/>
          </a:xfrm>
          <a:prstGeom prst="ellipse">
            <a:avLst/>
          </a:prstGeom>
          <a:solidFill>
            <a:srgbClr val="79214B">
              <a:alpha val="24706"/>
            </a:srgbClr>
          </a:soli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ru-RU"/>
          </a:p>
        </p:txBody>
      </p:sp>
      <p:sp>
        <p:nvSpPr>
          <p:cNvPr id="3072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09600" y="7366000"/>
            <a:ext cx="11785600" cy="14478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endParaRPr lang="en-US" smtClean="0"/>
          </a:p>
          <a:p>
            <a:pPr marL="0" indent="0" eaLnBrk="1" hangingPunct="1">
              <a:buFontTx/>
              <a:buNone/>
            </a:pPr>
            <a:r>
              <a:rPr lang="en-US" b="1" smtClean="0">
                <a:solidFill>
                  <a:srgbClr val="BE298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e:</a:t>
            </a:r>
            <a:r>
              <a:rPr lang="en-US" b="1" smtClean="0">
                <a:latin typeface="Helvetica Neue"/>
                <a:ea typeface="Helvetica Neue"/>
                <a:cs typeface="Helvetica Neue"/>
                <a:sym typeface="Helvetica Neue"/>
              </a:rPr>
              <a:t>very single detail matters</a:t>
            </a:r>
            <a:endParaRPr lang="en-US" b="1" smtClean="0">
              <a:latin typeface="Helvetica Neue"/>
              <a:ea typeface="ヒラギノ角ゴ ProN W6"/>
              <a:cs typeface="ヒラギノ角ゴ ProN W6"/>
              <a:sym typeface="Helvetica Neue"/>
            </a:endParaRPr>
          </a:p>
        </p:txBody>
      </p:sp>
      <p:pic>
        <p:nvPicPr>
          <p:cNvPr id="3072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93088" y="7912100"/>
            <a:ext cx="4341812" cy="1155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762000" y="1231900"/>
            <a:ext cx="11785600" cy="4902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b"/>
          <a:lstStyle/>
          <a:p>
            <a:pPr>
              <a:defRPr/>
            </a:pPr>
            <a:r>
              <a:rPr lang="ru-RU" sz="6400" kern="0" dirty="0" smtClean="0">
                <a:solidFill>
                  <a:srgbClr val="FFFFFF"/>
                </a:solidFill>
                <a:latin typeface="+mj-lt"/>
                <a:ea typeface="+mj-ea"/>
                <a:cs typeface="+mj-cs"/>
                <a:sym typeface="Helvetica Neue Light"/>
              </a:rPr>
              <a:t>Презентация агентства</a:t>
            </a:r>
            <a:endParaRPr lang="en-US" sz="6400" b="1" kern="0" dirty="0">
              <a:solidFill>
                <a:srgbClr val="FFFFFF"/>
              </a:solidFill>
              <a:latin typeface="Helvetica Neue"/>
              <a:ea typeface="ヒラギノ角ゴ ProN W6"/>
              <a:cs typeface="ヒラギノ角ゴ ProN W6"/>
              <a:sym typeface="Helvetica Neue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25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>
              <a:tabLst>
                <a:tab pos="1066800" algn="l"/>
              </a:tabLst>
            </a:pPr>
            <a:fld id="{20D99330-7410-4B92-B0D2-386FAFCF61BF}" type="slidenum">
              <a:rPr lang="en-US"/>
              <a:pPr>
                <a:tabLst>
                  <a:tab pos="1066800" algn="l"/>
                </a:tabLst>
              </a:pPr>
              <a:t>10</a:t>
            </a:fld>
            <a:endParaRPr lang="en-US"/>
          </a:p>
        </p:txBody>
      </p:sp>
      <p:sp>
        <p:nvSpPr>
          <p:cNvPr id="589826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ym typeface="Helvetica Neue" pitchFamily="1" charset="0"/>
              </a:rPr>
              <a:t>Awards &amp; Diplomas 2012</a:t>
            </a:r>
            <a:endParaRPr lang="en-US" smtClean="0"/>
          </a:p>
        </p:txBody>
      </p:sp>
      <p:pic>
        <p:nvPicPr>
          <p:cNvPr id="381956" name="Picture 4" descr="\\10.100.0.9\managers\Strategic Marketing\Наши награды\Дипломы и сертификаты\Серебряный Меркурий дипломы 2012\2 место Лучшая b2b кампания Ребрендинг em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338" y="2947988"/>
            <a:ext cx="4000500" cy="621506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82978" name="Picture 2" descr="\\10.100.0.9\managers\Strategic Marketing\Наши награды\Дипломы и сертификаты\Серебряный Меркурий дипломы 2012\3 место Лучшая реализация интегрированной кампании Вещные ценност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0713" y="2947988"/>
            <a:ext cx="4078287" cy="621506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82979" name="Picture 3" descr="\\10.100.0.9\managers\Strategic Marketing\Наши награды\Дипломы и сертификаты\Серебряный Меркурий дипломы 2012\3 место Лучшее концептуальное решение b2b ивент-кампании eparty от em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45525" y="2947988"/>
            <a:ext cx="4000500" cy="621506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49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>
              <a:tabLst>
                <a:tab pos="1066800" algn="l"/>
              </a:tabLst>
            </a:pPr>
            <a:fld id="{64830C97-668A-48DB-ABA2-A86DF0DEBC16}" type="slidenum">
              <a:rPr lang="en-US"/>
              <a:pPr>
                <a:tabLst>
                  <a:tab pos="1066800" algn="l"/>
                </a:tabLst>
              </a:pPr>
              <a:t>11</a:t>
            </a:fld>
            <a:endParaRPr lang="en-US"/>
          </a:p>
        </p:txBody>
      </p:sp>
      <p:sp>
        <p:nvSpPr>
          <p:cNvPr id="590850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Награды  и дипломы </a:t>
            </a:r>
            <a:r>
              <a:rPr lang="en-US" smtClean="0"/>
              <a:t>201</a:t>
            </a:r>
            <a:r>
              <a:rPr lang="ru-RU" smtClean="0"/>
              <a:t>3</a:t>
            </a:r>
            <a:endParaRPr lang="en-US" smtClean="0"/>
          </a:p>
        </p:txBody>
      </p:sp>
      <p:sp>
        <p:nvSpPr>
          <p:cNvPr id="590851" name="Rectangle 2"/>
          <p:cNvSpPr txBox="1">
            <a:spLocks noChangeArrowheads="1"/>
          </p:cNvSpPr>
          <p:nvPr/>
        </p:nvSpPr>
        <p:spPr bwMode="auto">
          <a:xfrm>
            <a:off x="4826000" y="3416300"/>
            <a:ext cx="7747000" cy="541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2400" b="1">
                <a:solidFill>
                  <a:srgbClr val="FFFFFF"/>
                </a:solidFill>
                <a:latin typeface="Helvetica Neue" pitchFamily="1" charset="0"/>
                <a:sym typeface="Helvetica Neue" pitchFamily="1" charset="0"/>
              </a:rPr>
              <a:t>201</a:t>
            </a:r>
            <a:r>
              <a:rPr lang="ru-RU" sz="2400" b="1">
                <a:solidFill>
                  <a:srgbClr val="FFFFFF"/>
                </a:solidFill>
                <a:latin typeface="Helvetica Neue" pitchFamily="1" charset="0"/>
                <a:sym typeface="Helvetica Neue" pitchFamily="1" charset="0"/>
              </a:rPr>
              <a:t>3</a:t>
            </a:r>
            <a:r>
              <a:rPr lang="en-US" sz="2400">
                <a:solidFill>
                  <a:srgbClr val="FFFFFF"/>
                </a:solidFill>
              </a:rPr>
              <a:t> - </a:t>
            </a:r>
            <a:r>
              <a:rPr lang="en-US" sz="2400" b="1">
                <a:solidFill>
                  <a:srgbClr val="FFFFFF"/>
                </a:solidFill>
                <a:latin typeface="Helvetica Neue" pitchFamily="1" charset="0"/>
                <a:sym typeface="Helvetica Neue" pitchFamily="1" charset="0"/>
              </a:rPr>
              <a:t>«</a:t>
            </a:r>
            <a:r>
              <a:rPr lang="ru-RU" sz="2400" b="1">
                <a:solidFill>
                  <a:srgbClr val="FFFFFF"/>
                </a:solidFill>
                <a:latin typeface="Helvetica Neue" pitchFamily="1" charset="0"/>
                <a:sym typeface="Helvetica Neue" pitchFamily="1" charset="0"/>
              </a:rPr>
              <a:t>Серебряный Меркурий</a:t>
            </a:r>
            <a:r>
              <a:rPr lang="en-US" sz="2400" b="1">
                <a:solidFill>
                  <a:srgbClr val="FFFFFF"/>
                </a:solidFill>
                <a:latin typeface="Helvetica Neue" pitchFamily="1" charset="0"/>
                <a:sym typeface="Helvetica Neue" pitchFamily="1" charset="0"/>
              </a:rPr>
              <a:t>»</a:t>
            </a:r>
            <a:endParaRPr lang="en-US" sz="2400" b="1">
              <a:solidFill>
                <a:srgbClr val="FFFFFF"/>
              </a:solidFill>
              <a:latin typeface="Helvetica Neue" pitchFamily="1" charset="0"/>
              <a:ea typeface="ヒラギノ角ゴ ProN W6" pitchFamily="1" charset="-128"/>
              <a:sym typeface="Helvetica Neue" pitchFamily="1" charset="0"/>
            </a:endParaRPr>
          </a:p>
          <a:p>
            <a:pPr>
              <a:spcBef>
                <a:spcPts val="2225"/>
              </a:spcBef>
            </a:pPr>
            <a:r>
              <a:rPr lang="ru-RU" sz="1700">
                <a:solidFill>
                  <a:srgbClr val="FFFFFF"/>
                </a:solidFill>
              </a:rPr>
              <a:t>1 место</a:t>
            </a:r>
            <a:r>
              <a:rPr lang="en-US" sz="1700">
                <a:solidFill>
                  <a:srgbClr val="FFFFFF"/>
                </a:solidFill>
              </a:rPr>
              <a:t> - «</a:t>
            </a:r>
            <a:r>
              <a:rPr lang="ru-RU" sz="1700">
                <a:solidFill>
                  <a:srgbClr val="FFFFFF"/>
                </a:solidFill>
              </a:rPr>
              <a:t>Лучший проект в точках продаж с использованием сложных POSm</a:t>
            </a:r>
            <a:r>
              <a:rPr lang="en-US" sz="1700">
                <a:solidFill>
                  <a:srgbClr val="FFFFFF"/>
                </a:solidFill>
              </a:rPr>
              <a:t>» - «</a:t>
            </a:r>
            <a:r>
              <a:rPr lang="ru-RU" sz="1700">
                <a:solidFill>
                  <a:srgbClr val="FFFFFF"/>
                </a:solidFill>
              </a:rPr>
              <a:t>Крафт Фудс – Голос Нежности</a:t>
            </a:r>
            <a:r>
              <a:rPr lang="en-US" sz="1700">
                <a:solidFill>
                  <a:srgbClr val="FFFFFF"/>
                </a:solidFill>
              </a:rPr>
              <a:t>»</a:t>
            </a:r>
          </a:p>
          <a:p>
            <a:pPr>
              <a:spcBef>
                <a:spcPts val="2225"/>
              </a:spcBef>
            </a:pPr>
            <a:r>
              <a:rPr lang="ru-RU" sz="1700">
                <a:solidFill>
                  <a:srgbClr val="FFFFFF"/>
                </a:solidFill>
              </a:rPr>
              <a:t>2 место</a:t>
            </a:r>
            <a:r>
              <a:rPr lang="en-US" sz="1700">
                <a:solidFill>
                  <a:srgbClr val="FFFFFF"/>
                </a:solidFill>
              </a:rPr>
              <a:t> - «</a:t>
            </a:r>
            <a:r>
              <a:rPr lang="ru-RU" sz="1700">
                <a:solidFill>
                  <a:srgbClr val="FFFFFF"/>
                </a:solidFill>
              </a:rPr>
              <a:t>Лучшее стратегическое решение директ-маркетинговой или CRM-программы</a:t>
            </a:r>
            <a:r>
              <a:rPr lang="en-US" sz="1700">
                <a:solidFill>
                  <a:srgbClr val="FFFFFF"/>
                </a:solidFill>
              </a:rPr>
              <a:t>» -  «</a:t>
            </a:r>
            <a:r>
              <a:rPr lang="ru-RU" sz="1700">
                <a:solidFill>
                  <a:srgbClr val="FFFFFF"/>
                </a:solidFill>
              </a:rPr>
              <a:t>Крафт Фудс – Голос Нежности</a:t>
            </a:r>
            <a:r>
              <a:rPr lang="en-US" sz="1700">
                <a:solidFill>
                  <a:srgbClr val="FFFFFF"/>
                </a:solidFill>
              </a:rPr>
              <a:t>»</a:t>
            </a:r>
          </a:p>
          <a:p>
            <a:pPr>
              <a:spcBef>
                <a:spcPts val="2225"/>
              </a:spcBef>
            </a:pPr>
            <a:r>
              <a:rPr lang="ru-RU" sz="1700">
                <a:solidFill>
                  <a:srgbClr val="FFFFFF"/>
                </a:solidFill>
              </a:rPr>
              <a:t>2 место</a:t>
            </a:r>
            <a:r>
              <a:rPr lang="en-US" sz="1700">
                <a:solidFill>
                  <a:srgbClr val="FFFFFF"/>
                </a:solidFill>
              </a:rPr>
              <a:t>- «</a:t>
            </a:r>
            <a:r>
              <a:rPr lang="ru-RU" sz="1700">
                <a:solidFill>
                  <a:srgbClr val="FFFFFF"/>
                </a:solidFill>
              </a:rPr>
              <a:t>Лучшая реализация </a:t>
            </a:r>
            <a:r>
              <a:rPr lang="en-US" sz="1700">
                <a:solidFill>
                  <a:srgbClr val="FFFFFF"/>
                </a:solidFill>
              </a:rPr>
              <a:t>b2c </a:t>
            </a:r>
            <a:r>
              <a:rPr lang="ru-RU" sz="1700">
                <a:solidFill>
                  <a:srgbClr val="FFFFFF"/>
                </a:solidFill>
              </a:rPr>
              <a:t>ивент-мероприятия</a:t>
            </a:r>
            <a:r>
              <a:rPr lang="en-US" sz="1700">
                <a:solidFill>
                  <a:srgbClr val="FFFFFF"/>
                </a:solidFill>
              </a:rPr>
              <a:t>» - «IKEA – </a:t>
            </a:r>
            <a:r>
              <a:rPr lang="ru-RU" sz="1700">
                <a:solidFill>
                  <a:srgbClr val="FFFFFF"/>
                </a:solidFill>
              </a:rPr>
              <a:t>Включите цвет!</a:t>
            </a:r>
            <a:r>
              <a:rPr lang="en-US" sz="1700">
                <a:solidFill>
                  <a:srgbClr val="FFFFFF"/>
                </a:solidFill>
              </a:rPr>
              <a:t>»</a:t>
            </a:r>
            <a:endParaRPr lang="ru-RU" sz="1700">
              <a:solidFill>
                <a:srgbClr val="FFFFFF"/>
              </a:solidFill>
            </a:endParaRPr>
          </a:p>
          <a:p>
            <a:pPr>
              <a:spcBef>
                <a:spcPts val="2225"/>
              </a:spcBef>
            </a:pPr>
            <a:r>
              <a:rPr lang="ru-RU" sz="1700">
                <a:solidFill>
                  <a:srgbClr val="FFFFFF"/>
                </a:solidFill>
              </a:rPr>
              <a:t>2 место</a:t>
            </a:r>
            <a:r>
              <a:rPr lang="en-US" sz="1700">
                <a:solidFill>
                  <a:srgbClr val="FFFFFF"/>
                </a:solidFill>
              </a:rPr>
              <a:t>- «</a:t>
            </a:r>
            <a:r>
              <a:rPr lang="ru-RU" sz="1700">
                <a:solidFill>
                  <a:srgbClr val="FFFFFF"/>
                </a:solidFill>
              </a:rPr>
              <a:t>Лучшее концептуальное решение b2b ивент-кампании</a:t>
            </a:r>
            <a:r>
              <a:rPr lang="en-US" sz="1700">
                <a:solidFill>
                  <a:srgbClr val="FFFFFF"/>
                </a:solidFill>
              </a:rPr>
              <a:t>» - «Volvo construction equipment – </a:t>
            </a:r>
            <a:r>
              <a:rPr lang="ru-RU" sz="1700">
                <a:solidFill>
                  <a:srgbClr val="FFFFFF"/>
                </a:solidFill>
              </a:rPr>
              <a:t>Танцующие экскаваторы</a:t>
            </a:r>
            <a:r>
              <a:rPr lang="en-US" sz="1700">
                <a:solidFill>
                  <a:srgbClr val="FFFFFF"/>
                </a:solidFill>
              </a:rPr>
              <a:t>»</a:t>
            </a:r>
          </a:p>
          <a:p>
            <a:pPr>
              <a:spcBef>
                <a:spcPts val="2225"/>
              </a:spcBef>
            </a:pPr>
            <a:r>
              <a:rPr lang="ru-RU" sz="1700">
                <a:solidFill>
                  <a:srgbClr val="FFFFFF"/>
                </a:solidFill>
              </a:rPr>
              <a:t>2 место</a:t>
            </a:r>
            <a:r>
              <a:rPr lang="en-US" sz="1700">
                <a:solidFill>
                  <a:srgbClr val="FFFFFF"/>
                </a:solidFill>
              </a:rPr>
              <a:t>- «</a:t>
            </a:r>
            <a:r>
              <a:rPr lang="ru-RU" sz="1700">
                <a:solidFill>
                  <a:srgbClr val="FFFFFF"/>
                </a:solidFill>
              </a:rPr>
              <a:t>Лучшая полевая реализация</a:t>
            </a:r>
            <a:r>
              <a:rPr lang="en-US" sz="1700">
                <a:solidFill>
                  <a:srgbClr val="FFFFFF"/>
                </a:solidFill>
              </a:rPr>
              <a:t>» - «</a:t>
            </a:r>
            <a:r>
              <a:rPr lang="ru-RU" sz="1700">
                <a:solidFill>
                  <a:srgbClr val="FFFFFF"/>
                </a:solidFill>
              </a:rPr>
              <a:t>Крафт Фудс – Голос Нежности</a:t>
            </a:r>
            <a:r>
              <a:rPr lang="en-US" sz="1700">
                <a:solidFill>
                  <a:srgbClr val="FFFFFF"/>
                </a:solidFill>
              </a:rPr>
              <a:t>»</a:t>
            </a:r>
          </a:p>
          <a:p>
            <a:pPr>
              <a:spcBef>
                <a:spcPts val="2225"/>
              </a:spcBef>
            </a:pPr>
            <a:r>
              <a:rPr lang="ru-RU" sz="1700">
                <a:solidFill>
                  <a:srgbClr val="FFFFFF"/>
                </a:solidFill>
              </a:rPr>
              <a:t>И еще 3 награды…</a:t>
            </a:r>
            <a:endParaRPr lang="en-US" sz="1700">
              <a:solidFill>
                <a:srgbClr val="FFFFFF"/>
              </a:solidFill>
            </a:endParaRPr>
          </a:p>
        </p:txBody>
      </p:sp>
      <p:pic>
        <p:nvPicPr>
          <p:cNvPr id="590852" name="Picture 2" descr="\\10.100.0.9\managers\Strategic Marketing\Наши награды\Дипломы и сертификаты\Серебряный Меркурий\Серебряный Меркурий 2013\1 место Лучший проект в точках продаж с использованием сложных POSm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2287588" y="733425"/>
            <a:ext cx="2000250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085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775" y="733425"/>
            <a:ext cx="18573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0854" name="Picture 4" descr="\\10.100.0.9\managers\Strategic Marketing\Наши награды\Дипломы и сертификаты\Серебряный Меркурий\Серебряный Меркурий 2013\2 место Лечшее стратегическое решение директ-маркетинговой или CRM-программы.jpg"/>
          <p:cNvPicPr>
            <a:picLocks noChangeAspect="1" noChangeArrowheads="1"/>
          </p:cNvPicPr>
          <p:nvPr/>
        </p:nvPicPr>
        <p:blipFill>
          <a:blip r:embed="rId5" cstate="print">
            <a:lum bright="-10000"/>
          </a:blip>
          <a:srcRect/>
          <a:stretch>
            <a:fillRect/>
          </a:stretch>
        </p:blipFill>
        <p:spPr bwMode="auto">
          <a:xfrm>
            <a:off x="358775" y="3590925"/>
            <a:ext cx="185737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0855" name="Picture 5" descr="\\10.100.0.9\managers\Strategic Marketing\Наши награды\Дипломы и сертификаты\Серебряный Меркурий\Серебряный Меркурий 2013\2 место Лучшая полевая реализация.jpg"/>
          <p:cNvPicPr>
            <a:picLocks noChangeAspect="1" noChangeArrowheads="1"/>
          </p:cNvPicPr>
          <p:nvPr/>
        </p:nvPicPr>
        <p:blipFill>
          <a:blip r:embed="rId6" cstate="print">
            <a:lum bright="-10000"/>
          </a:blip>
          <a:srcRect/>
          <a:stretch>
            <a:fillRect/>
          </a:stretch>
        </p:blipFill>
        <p:spPr bwMode="auto">
          <a:xfrm>
            <a:off x="2287588" y="3575050"/>
            <a:ext cx="2000250" cy="273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0856" name="Picture 6" descr="\\10.100.0.9\managers\Strategic Marketing\Наши награды\Дипломы и сертификаты\Серебряный Меркурий\Серебряный Меркурий 2013\2 место Лучшая реализация b2c ивент-мероприятия.jpg"/>
          <p:cNvPicPr>
            <a:picLocks noChangeAspect="1" noChangeArrowheads="1"/>
          </p:cNvPicPr>
          <p:nvPr/>
        </p:nvPicPr>
        <p:blipFill>
          <a:blip r:embed="rId7" cstate="print">
            <a:lum bright="-10000"/>
          </a:blip>
          <a:srcRect/>
          <a:stretch>
            <a:fillRect/>
          </a:stretch>
        </p:blipFill>
        <p:spPr bwMode="auto">
          <a:xfrm>
            <a:off x="358775" y="6448425"/>
            <a:ext cx="1863725" cy="269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0857" name="Picture 7" descr="\\10.100.0.9\managers\Strategic Marketing\Наши награды\Дипломы и сертификаты\Серебряный Меркурий\Серебряный Меркурий 2013\2 место Лучшая реализация директ-маркетинговой ил CRM-программы.jpg"/>
          <p:cNvPicPr>
            <a:picLocks noChangeAspect="1" noChangeArrowheads="1"/>
          </p:cNvPicPr>
          <p:nvPr/>
        </p:nvPicPr>
        <p:blipFill>
          <a:blip r:embed="rId8" cstate="print">
            <a:lum bright="-10000"/>
          </a:blip>
          <a:srcRect/>
          <a:stretch>
            <a:fillRect/>
          </a:stretch>
        </p:blipFill>
        <p:spPr bwMode="auto">
          <a:xfrm>
            <a:off x="2287588" y="6448425"/>
            <a:ext cx="200025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97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>
              <a:tabLst>
                <a:tab pos="1066800" algn="l"/>
              </a:tabLst>
            </a:pPr>
            <a:fld id="{E548D9DE-6EA0-437E-BDA0-4CD3C41FF066}" type="slidenum">
              <a:rPr lang="en-US"/>
              <a:pPr>
                <a:tabLst>
                  <a:tab pos="1066800" algn="l"/>
                </a:tabLst>
              </a:pPr>
              <a:t>12</a:t>
            </a:fld>
            <a:endParaRPr lang="en-US"/>
          </a:p>
        </p:txBody>
      </p:sp>
      <p:sp>
        <p:nvSpPr>
          <p:cNvPr id="592898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ym typeface="Helvetica Neue" pitchFamily="1" charset="0"/>
              </a:rPr>
              <a:t>Отзывы клиентов</a:t>
            </a:r>
            <a:endParaRPr lang="en-US" smtClean="0"/>
          </a:p>
        </p:txBody>
      </p:sp>
      <p:pic>
        <p:nvPicPr>
          <p:cNvPr id="241666" name="Picture 2" descr="\\10.100.0.9\managers\Strategic Marketing\Наши награды\Благодарственные письма\Благодарность от Unilever 2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900" y="2876550"/>
            <a:ext cx="4143375" cy="635793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4166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02775" y="2876550"/>
            <a:ext cx="3214688" cy="6357938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241668" name="Picture 4" descr="\\10.100.0.9\managers\Strategic Marketing\Наши награды\Благодарственные письма\Благодарность от ИКЕА за Вещные ценности 20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0713" y="6019800"/>
            <a:ext cx="4983162" cy="3214688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4167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30713" y="2876550"/>
            <a:ext cx="5000625" cy="3036888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1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>
              <a:tabLst>
                <a:tab pos="1066800" algn="l"/>
              </a:tabLst>
            </a:pPr>
            <a:fld id="{FBD36EE5-D63D-487B-93ED-C036AA50D06C}" type="slidenum">
              <a:rPr lang="en-US"/>
              <a:pPr>
                <a:tabLst>
                  <a:tab pos="1066800" algn="l"/>
                </a:tabLst>
              </a:pPr>
              <a:t>13</a:t>
            </a:fld>
            <a:endParaRPr lang="en-US"/>
          </a:p>
        </p:txBody>
      </p:sp>
      <p:sp>
        <p:nvSpPr>
          <p:cNvPr id="593922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ym typeface="Helvetica Neue" pitchFamily="1" charset="0"/>
              </a:rPr>
              <a:t>Отзывы клиентов</a:t>
            </a:r>
            <a:endParaRPr lang="en-US" smtClean="0"/>
          </a:p>
        </p:txBody>
      </p:sp>
      <p:pic>
        <p:nvPicPr>
          <p:cNvPr id="241669" name="Picture 5" descr="\\10.100.0.9\managers\Strategic Marketing\Наши награды\Благодарственные письма\Клаудвочер для ООО ЭМГ 2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338" y="2876550"/>
            <a:ext cx="3786187" cy="62865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42690" name="Picture 2" descr="\\10.100.0.9\managers\Strategic Marketing\Наши награды\Благодарственные письма\Благодарность Альпийский тур Milka 2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6400" y="2876550"/>
            <a:ext cx="4143375" cy="6286500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426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02650" y="2876550"/>
            <a:ext cx="4214813" cy="628650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89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>
              <a:tabLst>
                <a:tab pos="1066800" algn="l"/>
              </a:tabLst>
            </a:pPr>
            <a:fld id="{DC27C8F3-FBBB-479D-97BE-90CA5B25B842}" type="slidenum">
              <a:rPr lang="en-US"/>
              <a:pPr>
                <a:tabLst>
                  <a:tab pos="1066800" algn="l"/>
                </a:tabLst>
              </a:pPr>
              <a:t>14</a:t>
            </a:fld>
            <a:endParaRPr lang="en-US"/>
          </a:p>
        </p:txBody>
      </p:sp>
      <p:pic>
        <p:nvPicPr>
          <p:cNvPr id="601090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359775" y="7877175"/>
            <a:ext cx="4291013" cy="1143000"/>
          </a:xfrm>
        </p:spPr>
      </p:pic>
      <p:sp>
        <p:nvSpPr>
          <p:cNvPr id="601091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5400" b="1" dirty="0" smtClean="0">
                <a:latin typeface="Helvetica Neue" pitchFamily="1" charset="0"/>
                <a:sym typeface="Helvetica Neue" pitchFamily="1" charset="0"/>
              </a:rPr>
              <a:t>Кейсы по напиткам</a:t>
            </a:r>
            <a:endParaRPr lang="en-US" sz="5400" b="1" dirty="0" smtClean="0">
              <a:latin typeface="Helvetica Neue" pitchFamily="1" charset="0"/>
              <a:sym typeface="Helvetica Neue" pitchFamily="1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>
              <a:tabLst>
                <a:tab pos="1066800" algn="l"/>
              </a:tabLst>
            </a:pPr>
            <a:fld id="{339D20F1-9279-406A-873A-BE34F9A68D93}" type="slidenum">
              <a:rPr lang="en-US" smtClean="0">
                <a:latin typeface="Helvetica Neue"/>
                <a:sym typeface="Helvetica Neue"/>
              </a:rPr>
              <a:pPr>
                <a:tabLst>
                  <a:tab pos="1066800" algn="l"/>
                </a:tabLst>
              </a:pPr>
              <a:t>15</a:t>
            </a:fld>
            <a:endParaRPr lang="en-US" smtClean="0">
              <a:latin typeface="Helvetica Neue"/>
              <a:sym typeface="Helvetica Neue"/>
            </a:endParaRPr>
          </a:p>
        </p:txBody>
      </p:sp>
      <p:sp>
        <p:nvSpPr>
          <p:cNvPr id="35843" name="Text Box 2"/>
          <p:cNvSpPr txBox="1">
            <a:spLocks noChangeArrowheads="1"/>
          </p:cNvSpPr>
          <p:nvPr/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/>
          <a:lstStyle/>
          <a:p>
            <a:pPr algn="r">
              <a:tabLst>
                <a:tab pos="1066800" algn="l"/>
              </a:tabLst>
            </a:pPr>
            <a:fld id="{46213817-DE68-4FF6-B37B-0A79B4D6044C}" type="slidenum">
              <a:rPr lang="en-US" sz="2400" b="1">
                <a:solidFill>
                  <a:srgbClr val="BC3272"/>
                </a:solidFill>
                <a:latin typeface="Helvetica Neue"/>
                <a:sym typeface="Helvetica Neue"/>
              </a:rPr>
              <a:pPr algn="r">
                <a:tabLst>
                  <a:tab pos="1066800" algn="l"/>
                </a:tabLst>
              </a:pPr>
              <a:t>15</a:t>
            </a:fld>
            <a:endParaRPr lang="en-US" sz="2400" b="1">
              <a:solidFill>
                <a:srgbClr val="BC3272"/>
              </a:solidFill>
              <a:latin typeface="Helvetica Neue"/>
              <a:sym typeface="Helvetica Neue"/>
            </a:endParaRPr>
          </a:p>
        </p:txBody>
      </p:sp>
      <p:sp>
        <p:nvSpPr>
          <p:cNvPr id="35844" name="Rectangle 3"/>
          <p:cNvSpPr txBox="1">
            <a:spLocks noChangeArrowheads="1"/>
          </p:cNvSpPr>
          <p:nvPr/>
        </p:nvSpPr>
        <p:spPr bwMode="auto">
          <a:xfrm>
            <a:off x="644525" y="6948488"/>
            <a:ext cx="11785600" cy="196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ru-RU" sz="4600" b="1">
                <a:solidFill>
                  <a:srgbClr val="FFFFFF"/>
                </a:solidFill>
              </a:rPr>
              <a:t>Летние Олимпийские ЦВП</a:t>
            </a:r>
          </a:p>
          <a:p>
            <a:pPr algn="ctr"/>
            <a:r>
              <a:rPr lang="en-US" sz="4600" b="1">
                <a:solidFill>
                  <a:srgbClr val="FFFFFF"/>
                </a:solidFill>
              </a:rPr>
              <a:t>Coca-Cola</a:t>
            </a:r>
            <a:endParaRPr lang="ru-RU" sz="4600" b="1">
              <a:solidFill>
                <a:srgbClr val="FFFFFF"/>
              </a:solidFill>
            </a:endParaRPr>
          </a:p>
        </p:txBody>
      </p:sp>
      <p:pic>
        <p:nvPicPr>
          <p:cNvPr id="35845" name="Picture 4" descr="C:\Users\EUshakova\Desktop\СС 1 нед\3 нед\Москва, Перекресток Голубинская, 5.JPG"/>
          <p:cNvPicPr>
            <a:picLocks noChangeAspect="1" noChangeArrowheads="1"/>
          </p:cNvPicPr>
          <p:nvPr/>
        </p:nvPicPr>
        <p:blipFill>
          <a:blip r:embed="rId2" cstate="print"/>
          <a:srcRect t="8701" b="4288"/>
          <a:stretch>
            <a:fillRect/>
          </a:stretch>
        </p:blipFill>
        <p:spPr bwMode="auto">
          <a:xfrm>
            <a:off x="2254250" y="628650"/>
            <a:ext cx="8424863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Номер слайда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F82F319-7583-47F1-970D-AAA48C1B5213}" type="slidenum">
              <a:rPr lang="en-US" smtClean="0">
                <a:latin typeface="Helvetica Neue"/>
                <a:ea typeface="ヒラギノ角ゴ ProN W3" pitchFamily="1" charset="-128"/>
                <a:sym typeface="Helvetica Neue"/>
              </a:rPr>
              <a:pPr/>
              <a:t>16</a:t>
            </a:fld>
            <a:endParaRPr lang="en-US" smtClean="0">
              <a:latin typeface="Helvetica Neue"/>
              <a:ea typeface="ヒラギノ角ゴ ProN W3" pitchFamily="1" charset="-128"/>
              <a:sym typeface="Helvetica Neue"/>
            </a:endParaRPr>
          </a:p>
        </p:txBody>
      </p:sp>
      <p:sp>
        <p:nvSpPr>
          <p:cNvPr id="36867" name="Rectangle 4"/>
          <p:cNvSpPr txBox="1">
            <a:spLocks noChangeArrowheads="1"/>
          </p:cNvSpPr>
          <p:nvPr/>
        </p:nvSpPr>
        <p:spPr bwMode="auto">
          <a:xfrm>
            <a:off x="8716963" y="1019175"/>
            <a:ext cx="3857625" cy="814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80000"/>
              </a:lnSpc>
              <a:spcBef>
                <a:spcPts val="2600"/>
              </a:spcBef>
            </a:pPr>
            <a:endParaRPr lang="en-US" sz="2400" b="1">
              <a:solidFill>
                <a:srgbClr val="FFFFFF"/>
              </a:solidFill>
              <a:latin typeface="Arial" pitchFamily="34" charset="0"/>
            </a:endParaRPr>
          </a:p>
          <a:p>
            <a:pPr algn="ctr" eaLnBrk="0" hangingPunct="0">
              <a:lnSpc>
                <a:spcPct val="80000"/>
              </a:lnSpc>
              <a:spcBef>
                <a:spcPts val="2600"/>
              </a:spcBef>
            </a:pPr>
            <a:r>
              <a:rPr lang="ru-RU" sz="2400" b="1">
                <a:solidFill>
                  <a:srgbClr val="FFFFFF"/>
                </a:solidFill>
                <a:latin typeface="Arial" pitchFamily="34" charset="0"/>
              </a:rPr>
              <a:t>Механика:</a:t>
            </a:r>
          </a:p>
          <a:p>
            <a:pPr algn="ctr">
              <a:spcAft>
                <a:spcPts val="525"/>
              </a:spcAft>
            </a:pPr>
            <a:r>
              <a:rPr lang="ru-RU" sz="20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купи промо-продукт</a:t>
            </a:r>
            <a:r>
              <a:rPr lang="en-US" sz="20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:</a:t>
            </a:r>
            <a:r>
              <a:rPr lang="ru-RU" sz="20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 Coca-Cola, С</a:t>
            </a:r>
            <a:r>
              <a:rPr lang="en-US" sz="20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oca-Cola Light,</a:t>
            </a:r>
            <a:r>
              <a:rPr lang="ru-RU" sz="20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 Sprite, Fanta Апельсин, собери баллы с крышек, принеси такие крышки в Центр Выдачи Подарков и обменяй их на Стакан с логотипом</a:t>
            </a:r>
            <a:r>
              <a:rPr lang="en-US" sz="20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 </a:t>
            </a:r>
            <a:r>
              <a:rPr lang="ru-RU" sz="20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«Сочи 2014» </a:t>
            </a:r>
          </a:p>
          <a:p>
            <a:pPr algn="ctr" eaLnBrk="0" hangingPunct="0">
              <a:lnSpc>
                <a:spcPct val="80000"/>
              </a:lnSpc>
              <a:spcBef>
                <a:spcPts val="2600"/>
              </a:spcBef>
            </a:pPr>
            <a:r>
              <a:rPr lang="ru-RU" sz="2400" b="1">
                <a:solidFill>
                  <a:srgbClr val="FFFFFF"/>
                </a:solidFill>
                <a:latin typeface="Arial" pitchFamily="34" charset="0"/>
              </a:rPr>
              <a:t>Период проведения: </a:t>
            </a:r>
            <a:endParaRPr lang="en-US" sz="2400" b="1">
              <a:solidFill>
                <a:srgbClr val="FFFFFF"/>
              </a:solidFill>
              <a:latin typeface="Arial" pitchFamily="34" charset="0"/>
            </a:endParaRPr>
          </a:p>
          <a:p>
            <a:pPr algn="ctr" eaLnBrk="0" hangingPunct="0">
              <a:lnSpc>
                <a:spcPct val="80000"/>
              </a:lnSpc>
              <a:spcBef>
                <a:spcPts val="600"/>
              </a:spcBef>
            </a:pPr>
            <a:r>
              <a:rPr lang="ru-RU" sz="20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30 апреля– 10 июня 2014 </a:t>
            </a:r>
          </a:p>
          <a:p>
            <a:pPr algn="ctr" eaLnBrk="0" hangingPunct="0">
              <a:lnSpc>
                <a:spcPct val="80000"/>
              </a:lnSpc>
              <a:spcBef>
                <a:spcPts val="600"/>
              </a:spcBef>
            </a:pPr>
            <a:r>
              <a:rPr lang="ru-RU" sz="20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(пт., сб. и вс.)</a:t>
            </a:r>
          </a:p>
          <a:p>
            <a:pPr algn="ctr" eaLnBrk="0" hangingPunct="0">
              <a:lnSpc>
                <a:spcPct val="80000"/>
              </a:lnSpc>
              <a:spcAft>
                <a:spcPts val="525"/>
              </a:spcAft>
            </a:pPr>
            <a:endParaRPr lang="ru-RU" sz="2400">
              <a:solidFill>
                <a:srgbClr val="FFFFFF"/>
              </a:solidFill>
              <a:latin typeface="Arial" pitchFamily="34" charset="0"/>
            </a:endParaRPr>
          </a:p>
          <a:p>
            <a:pPr algn="ctr" eaLnBrk="0" hangingPunct="0">
              <a:lnSpc>
                <a:spcPct val="80000"/>
              </a:lnSpc>
              <a:spcAft>
                <a:spcPts val="525"/>
              </a:spcAft>
            </a:pPr>
            <a:r>
              <a:rPr lang="ru-RU" sz="2400" b="1">
                <a:solidFill>
                  <a:srgbClr val="FFFFFF"/>
                </a:solidFill>
                <a:latin typeface="Arial" pitchFamily="34" charset="0"/>
              </a:rPr>
              <a:t>География:                      </a:t>
            </a:r>
          </a:p>
          <a:p>
            <a:pPr algn="ctr" eaLnBrk="0" hangingPunct="0">
              <a:lnSpc>
                <a:spcPct val="8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 7 городов (Москва и МО, Иваново, Ярославль, Рязань, Владимир, Кострома, Тверь)</a:t>
            </a:r>
          </a:p>
          <a:p>
            <a:pPr algn="ctr" eaLnBrk="0" hangingPunct="0">
              <a:lnSpc>
                <a:spcPct val="80000"/>
              </a:lnSpc>
              <a:spcBef>
                <a:spcPts val="1200"/>
              </a:spcBef>
              <a:spcAft>
                <a:spcPts val="525"/>
              </a:spcAft>
            </a:pPr>
            <a:r>
              <a:rPr lang="ru-RU" sz="2400" b="1">
                <a:solidFill>
                  <a:srgbClr val="FFFFFF"/>
                </a:solidFill>
                <a:latin typeface="Arial" pitchFamily="34" charset="0"/>
              </a:rPr>
              <a:t>Охват:                      </a:t>
            </a:r>
          </a:p>
          <a:p>
            <a:pPr algn="ctr" eaLnBrk="0" hangingPunct="0">
              <a:lnSpc>
                <a:spcPct val="8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 61 магазин</a:t>
            </a:r>
            <a:endParaRPr lang="en-US" sz="2000">
              <a:solidFill>
                <a:srgbClr val="FFFFFF"/>
              </a:solidFill>
              <a:latin typeface="Arial" pitchFamily="34" charset="0"/>
              <a:sym typeface="PFDinTextCompPro-Regular"/>
            </a:endParaRPr>
          </a:p>
          <a:p>
            <a:pPr algn="ctr" eaLnBrk="0" hangingPunct="0">
              <a:lnSpc>
                <a:spcPct val="8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sz="20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 </a:t>
            </a:r>
            <a:r>
              <a:rPr lang="ru-RU" sz="20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В подотчетном агентству регионе выдано более 297 000 призов</a:t>
            </a:r>
          </a:p>
          <a:p>
            <a:pPr algn="ctr" eaLnBrk="0" hangingPunct="0">
              <a:lnSpc>
                <a:spcPct val="80000"/>
              </a:lnSpc>
              <a:spcAft>
                <a:spcPts val="525"/>
              </a:spcAft>
              <a:buFont typeface="Arial" pitchFamily="34" charset="0"/>
              <a:buChar char="•"/>
            </a:pPr>
            <a:endParaRPr lang="ru-RU" sz="1800">
              <a:solidFill>
                <a:srgbClr val="FFFFFF"/>
              </a:solidFill>
              <a:latin typeface="Arial" pitchFamily="34" charset="0"/>
              <a:sym typeface="PFDinTextCompPro-Regular"/>
            </a:endParaRPr>
          </a:p>
          <a:p>
            <a:pPr algn="ctr" eaLnBrk="0" hangingPunct="0">
              <a:lnSpc>
                <a:spcPct val="80000"/>
              </a:lnSpc>
              <a:spcAft>
                <a:spcPts val="525"/>
              </a:spcAft>
            </a:pPr>
            <a:endParaRPr lang="ru-RU" sz="1800">
              <a:solidFill>
                <a:srgbClr val="FFFFFF"/>
              </a:solidFill>
              <a:latin typeface="Arial" pitchFamily="34" charset="0"/>
              <a:sym typeface="PFDinTextCompPro-Regular"/>
            </a:endParaRPr>
          </a:p>
          <a:p>
            <a:pPr algn="ctr" eaLnBrk="0" hangingPunct="0">
              <a:lnSpc>
                <a:spcPct val="80000"/>
              </a:lnSpc>
              <a:spcAft>
                <a:spcPts val="525"/>
              </a:spcAft>
              <a:buFont typeface="Arial" pitchFamily="34" charset="0"/>
              <a:buChar char="•"/>
            </a:pPr>
            <a:endParaRPr lang="ru-RU" sz="1800">
              <a:solidFill>
                <a:srgbClr val="FFFFFF"/>
              </a:solidFill>
              <a:latin typeface="Arial" pitchFamily="34" charset="0"/>
              <a:sym typeface="PFDinTextCompPro-Regular"/>
            </a:endParaRPr>
          </a:p>
          <a:p>
            <a:pPr algn="ctr" eaLnBrk="0" hangingPunct="0">
              <a:lnSpc>
                <a:spcPct val="80000"/>
              </a:lnSpc>
              <a:spcAft>
                <a:spcPts val="525"/>
              </a:spcAft>
              <a:buFont typeface="Arial" pitchFamily="34" charset="0"/>
              <a:buChar char="•"/>
            </a:pPr>
            <a:endParaRPr lang="ru-RU" sz="1800">
              <a:solidFill>
                <a:srgbClr val="FFFFFF"/>
              </a:solidFill>
              <a:latin typeface="Arial" pitchFamily="34" charset="0"/>
              <a:sym typeface="PFDinTextCompPro-Regular"/>
            </a:endParaRPr>
          </a:p>
          <a:p>
            <a:pPr algn="ctr" eaLnBrk="0" hangingPunct="0">
              <a:lnSpc>
                <a:spcPct val="80000"/>
              </a:lnSpc>
              <a:spcBef>
                <a:spcPts val="2600"/>
              </a:spcBef>
            </a:pPr>
            <a:endParaRPr lang="ru-RU" sz="2000" b="1">
              <a:solidFill>
                <a:srgbClr val="FFFFFF"/>
              </a:solidFill>
              <a:latin typeface="Arial" pitchFamily="34" charset="0"/>
            </a:endParaRPr>
          </a:p>
          <a:p>
            <a:pPr algn="ctr" eaLnBrk="0" hangingPunct="0">
              <a:lnSpc>
                <a:spcPct val="80000"/>
              </a:lnSpc>
              <a:spcBef>
                <a:spcPts val="2600"/>
              </a:spcBef>
            </a:pPr>
            <a:endParaRPr lang="ru-RU" sz="2000" b="1">
              <a:solidFill>
                <a:srgbClr val="FFFFFF"/>
              </a:solidFill>
              <a:latin typeface="Arial" pitchFamily="34" charset="0"/>
            </a:endParaRPr>
          </a:p>
          <a:p>
            <a:pPr algn="ctr" eaLnBrk="0" hangingPunct="0">
              <a:spcBef>
                <a:spcPts val="2600"/>
              </a:spcBef>
            </a:pPr>
            <a:r>
              <a:rPr lang="en-US" sz="1800">
                <a:solidFill>
                  <a:srgbClr val="FFFFFF"/>
                </a:solidFill>
              </a:rPr>
              <a:t>	</a:t>
            </a:r>
            <a:endParaRPr lang="ru-RU" sz="1800">
              <a:solidFill>
                <a:srgbClr val="FFFFFF"/>
              </a:solidFill>
            </a:endParaRPr>
          </a:p>
        </p:txBody>
      </p:sp>
      <p:pic>
        <p:nvPicPr>
          <p:cNvPr id="36868" name="Picture 3" descr="C:\Users\EUshakova\Desktop\СС 1 нед\3 нед\Москва, Алтуфьевское ш, 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70375" y="714375"/>
            <a:ext cx="4348163" cy="326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6" descr="C:\Users\EUshakova\Desktop\СС 1 нед\6 неделя\6 неделя\Сергиев Посад Вознесенская 32а.jpg"/>
          <p:cNvPicPr>
            <a:picLocks noChangeAspect="1" noChangeArrowheads="1"/>
          </p:cNvPicPr>
          <p:nvPr/>
        </p:nvPicPr>
        <p:blipFill>
          <a:blip r:embed="rId3" cstate="print"/>
          <a:srcRect t="17702" b="-374"/>
          <a:stretch>
            <a:fillRect/>
          </a:stretch>
        </p:blipFill>
        <p:spPr bwMode="auto">
          <a:xfrm>
            <a:off x="3549650" y="3797300"/>
            <a:ext cx="5027613" cy="532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7" descr="C:\Users\EUshakova\Desktop\СС 1 нед\6 неделя\6 неделя\Ярославль_Coca Cola_Фотоотчет.jpg"/>
          <p:cNvPicPr>
            <a:picLocks noChangeAspect="1" noChangeArrowheads="1"/>
          </p:cNvPicPr>
          <p:nvPr/>
        </p:nvPicPr>
        <p:blipFill>
          <a:blip r:embed="rId4" cstate="print"/>
          <a:srcRect r="-5"/>
          <a:stretch>
            <a:fillRect/>
          </a:stretch>
        </p:blipFill>
        <p:spPr bwMode="auto">
          <a:xfrm>
            <a:off x="238125" y="700088"/>
            <a:ext cx="4032250" cy="51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1" name="Picture 12" descr="C:\Users\EUshakova\Desktop\СС 1 нед\4 неделя\Москва, Перекресток, Паустовского 6.jpg"/>
          <p:cNvPicPr>
            <a:picLocks noChangeAspect="1" noChangeArrowheads="1"/>
          </p:cNvPicPr>
          <p:nvPr/>
        </p:nvPicPr>
        <p:blipFill>
          <a:blip r:embed="rId5" cstate="print"/>
          <a:srcRect r="23296"/>
          <a:stretch>
            <a:fillRect/>
          </a:stretch>
        </p:blipFill>
        <p:spPr bwMode="auto">
          <a:xfrm>
            <a:off x="238125" y="5884863"/>
            <a:ext cx="3311525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>
              <a:tabLst>
                <a:tab pos="1066800" algn="l"/>
              </a:tabLst>
            </a:pPr>
            <a:fld id="{3987DD86-17FE-43D6-AB58-A8116919263E}" type="slidenum">
              <a:rPr lang="en-US" smtClean="0">
                <a:latin typeface="Helvetica Neue"/>
                <a:sym typeface="Helvetica Neue"/>
              </a:rPr>
              <a:pPr>
                <a:tabLst>
                  <a:tab pos="1066800" algn="l"/>
                </a:tabLst>
              </a:pPr>
              <a:t>17</a:t>
            </a:fld>
            <a:endParaRPr lang="en-US" smtClean="0">
              <a:latin typeface="Helvetica Neue"/>
              <a:sym typeface="Helvetica Neue"/>
            </a:endParaRPr>
          </a:p>
        </p:txBody>
      </p:sp>
      <p:sp>
        <p:nvSpPr>
          <p:cNvPr id="37891" name="Text Box 2"/>
          <p:cNvSpPr txBox="1">
            <a:spLocks noChangeArrowheads="1"/>
          </p:cNvSpPr>
          <p:nvPr/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/>
          <a:lstStyle/>
          <a:p>
            <a:pPr algn="r">
              <a:tabLst>
                <a:tab pos="1066800" algn="l"/>
              </a:tabLst>
            </a:pPr>
            <a:fld id="{1A9282AD-C16D-47CA-867D-3C97138EC288}" type="slidenum">
              <a:rPr lang="en-US" sz="2400" b="1">
                <a:solidFill>
                  <a:srgbClr val="BC3272"/>
                </a:solidFill>
                <a:latin typeface="Helvetica Neue"/>
                <a:sym typeface="Helvetica Neue"/>
              </a:rPr>
              <a:pPr algn="r">
                <a:tabLst>
                  <a:tab pos="1066800" algn="l"/>
                </a:tabLst>
              </a:pPr>
              <a:t>17</a:t>
            </a:fld>
            <a:endParaRPr lang="en-US" sz="2400" b="1">
              <a:solidFill>
                <a:srgbClr val="BC3272"/>
              </a:solidFill>
              <a:latin typeface="Helvetica Neue"/>
              <a:sym typeface="Helvetica Neue"/>
            </a:endParaRPr>
          </a:p>
        </p:txBody>
      </p:sp>
      <p:sp>
        <p:nvSpPr>
          <p:cNvPr id="37892" name="Rectangle 3"/>
          <p:cNvSpPr txBox="1">
            <a:spLocks noChangeArrowheads="1"/>
          </p:cNvSpPr>
          <p:nvPr/>
        </p:nvSpPr>
        <p:spPr bwMode="auto">
          <a:xfrm>
            <a:off x="644525" y="6948488"/>
            <a:ext cx="11785600" cy="196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endParaRPr lang="ru-RU" sz="4600" b="1">
              <a:solidFill>
                <a:srgbClr val="FFFFFF"/>
              </a:solidFill>
            </a:endParaRPr>
          </a:p>
        </p:txBody>
      </p:sp>
      <p:grpSp>
        <p:nvGrpSpPr>
          <p:cNvPr id="37893" name="Группа 17"/>
          <p:cNvGrpSpPr>
            <a:grpSpLocks/>
          </p:cNvGrpSpPr>
          <p:nvPr/>
        </p:nvGrpSpPr>
        <p:grpSpPr bwMode="auto">
          <a:xfrm>
            <a:off x="1030288" y="661988"/>
            <a:ext cx="11017250" cy="5799137"/>
            <a:chOff x="215856" y="661958"/>
            <a:chExt cx="12619082" cy="6643717"/>
          </a:xfrm>
        </p:grpSpPr>
        <p:pic>
          <p:nvPicPr>
            <p:cNvPr id="37896" name="Picture 1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5900" y="661988"/>
              <a:ext cx="12619038" cy="66436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897" name="Picture 2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5856" y="661958"/>
              <a:ext cx="3469846" cy="2428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7894" name="Rectangle 3"/>
          <p:cNvSpPr txBox="1">
            <a:spLocks noChangeArrowheads="1"/>
          </p:cNvSpPr>
          <p:nvPr/>
        </p:nvSpPr>
        <p:spPr bwMode="auto">
          <a:xfrm>
            <a:off x="598488" y="6821488"/>
            <a:ext cx="11785600" cy="196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endParaRPr lang="ru-RU" sz="4600" b="1">
              <a:solidFill>
                <a:srgbClr val="FFFFFF"/>
              </a:solidFill>
            </a:endParaRPr>
          </a:p>
        </p:txBody>
      </p:sp>
      <p:sp>
        <p:nvSpPr>
          <p:cNvPr id="37895" name="Rectangle 3"/>
          <p:cNvSpPr txBox="1">
            <a:spLocks noChangeArrowheads="1"/>
          </p:cNvSpPr>
          <p:nvPr/>
        </p:nvSpPr>
        <p:spPr bwMode="auto">
          <a:xfrm>
            <a:off x="598488" y="6892925"/>
            <a:ext cx="11785600" cy="196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ru-RU" sz="4600" b="1">
                <a:solidFill>
                  <a:srgbClr val="FFFFFF"/>
                </a:solidFill>
              </a:rPr>
              <a:t>Собери коллекцию </a:t>
            </a:r>
          </a:p>
          <a:p>
            <a:pPr algn="ctr"/>
            <a:r>
              <a:rPr lang="ru-RU" sz="4600" b="1">
                <a:solidFill>
                  <a:srgbClr val="FFFFFF"/>
                </a:solidFill>
              </a:rPr>
              <a:t>олимпийских промо мишек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Номер слайда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8D8EEB8-E0A0-4EF9-88C3-20BC52F41AA4}" type="slidenum">
              <a:rPr lang="en-US" smtClean="0">
                <a:latin typeface="Helvetica Neue"/>
                <a:ea typeface="ヒラギノ角ゴ ProN W3" pitchFamily="1" charset="-128"/>
                <a:sym typeface="Helvetica Neue"/>
              </a:rPr>
              <a:pPr/>
              <a:t>18</a:t>
            </a:fld>
            <a:endParaRPr lang="en-US" smtClean="0">
              <a:latin typeface="Helvetica Neue"/>
              <a:ea typeface="ヒラギノ角ゴ ProN W3" pitchFamily="1" charset="-128"/>
              <a:sym typeface="Helvetica Neue"/>
            </a:endParaRPr>
          </a:p>
        </p:txBody>
      </p:sp>
      <p:sp>
        <p:nvSpPr>
          <p:cNvPr id="38915" name="Rectangle 4"/>
          <p:cNvSpPr txBox="1">
            <a:spLocks noChangeArrowheads="1"/>
          </p:cNvSpPr>
          <p:nvPr/>
        </p:nvSpPr>
        <p:spPr bwMode="auto">
          <a:xfrm>
            <a:off x="8716963" y="555625"/>
            <a:ext cx="3857625" cy="814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80000"/>
              </a:lnSpc>
              <a:spcBef>
                <a:spcPts val="2600"/>
              </a:spcBef>
            </a:pPr>
            <a:endParaRPr lang="ru-RU" sz="2400" b="1">
              <a:solidFill>
                <a:srgbClr val="FFFFFF"/>
              </a:solidFill>
              <a:latin typeface="Arial" pitchFamily="34" charset="0"/>
            </a:endParaRPr>
          </a:p>
          <a:p>
            <a:pPr algn="ctr" eaLnBrk="0" hangingPunct="0">
              <a:lnSpc>
                <a:spcPct val="80000"/>
              </a:lnSpc>
              <a:spcBef>
                <a:spcPts val="2600"/>
              </a:spcBef>
            </a:pPr>
            <a:r>
              <a:rPr lang="ru-RU" sz="2400" b="1">
                <a:solidFill>
                  <a:srgbClr val="FFFFFF"/>
                </a:solidFill>
                <a:latin typeface="Arial" pitchFamily="34" charset="0"/>
              </a:rPr>
              <a:t>Механика:</a:t>
            </a:r>
          </a:p>
          <a:p>
            <a:pPr algn="ctr">
              <a:spcAft>
                <a:spcPts val="525"/>
              </a:spcAft>
            </a:pPr>
            <a:r>
              <a:rPr lang="ru-RU" sz="20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купи промо-продукт</a:t>
            </a:r>
            <a:r>
              <a:rPr lang="en-US" sz="20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:</a:t>
            </a:r>
            <a:r>
              <a:rPr lang="ru-RU" sz="20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 Coca-Cola, С</a:t>
            </a:r>
            <a:r>
              <a:rPr lang="en-US" sz="20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oca-Cola Light,</a:t>
            </a:r>
            <a:r>
              <a:rPr lang="ru-RU" sz="20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 Sprite, Fanta Апельсин, собери 22 балла с крышек, принеси такие крышки в Центр Выдачи Подарков и обменяй их на Коллекционных мишек </a:t>
            </a:r>
            <a:r>
              <a:rPr lang="en-US" sz="20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Coca</a:t>
            </a:r>
            <a:r>
              <a:rPr lang="ru-RU" sz="20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-</a:t>
            </a:r>
            <a:r>
              <a:rPr lang="en-US" sz="20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Cola </a:t>
            </a:r>
            <a:r>
              <a:rPr lang="ru-RU" sz="20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«Сочи 2014» </a:t>
            </a:r>
          </a:p>
          <a:p>
            <a:pPr algn="ctr" eaLnBrk="0" hangingPunct="0">
              <a:lnSpc>
                <a:spcPct val="80000"/>
              </a:lnSpc>
              <a:spcBef>
                <a:spcPts val="2600"/>
              </a:spcBef>
            </a:pPr>
            <a:r>
              <a:rPr lang="ru-RU" sz="2400" b="1">
                <a:solidFill>
                  <a:srgbClr val="FFFFFF"/>
                </a:solidFill>
                <a:latin typeface="Arial" pitchFamily="34" charset="0"/>
              </a:rPr>
              <a:t>Период проведения: </a:t>
            </a:r>
            <a:endParaRPr lang="en-US" sz="2400" b="1">
              <a:solidFill>
                <a:srgbClr val="FFFFFF"/>
              </a:solidFill>
              <a:latin typeface="Arial" pitchFamily="34" charset="0"/>
            </a:endParaRPr>
          </a:p>
          <a:p>
            <a:pPr algn="ctr" eaLnBrk="0" hangingPunct="0">
              <a:lnSpc>
                <a:spcPct val="80000"/>
              </a:lnSpc>
              <a:spcBef>
                <a:spcPts val="600"/>
              </a:spcBef>
            </a:pPr>
            <a:r>
              <a:rPr lang="ru-RU" sz="20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1</a:t>
            </a:r>
            <a:r>
              <a:rPr lang="en-US" sz="20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4</a:t>
            </a:r>
            <a:r>
              <a:rPr lang="ru-RU" sz="20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 ноября – 28 декабря 2013 </a:t>
            </a:r>
          </a:p>
          <a:p>
            <a:pPr algn="ctr" eaLnBrk="0" hangingPunct="0">
              <a:lnSpc>
                <a:spcPct val="80000"/>
              </a:lnSpc>
              <a:spcBef>
                <a:spcPts val="600"/>
              </a:spcBef>
            </a:pPr>
            <a:r>
              <a:rPr lang="ru-RU" sz="20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(пт., сб. и вс.)</a:t>
            </a:r>
          </a:p>
          <a:p>
            <a:pPr algn="ctr" eaLnBrk="0" hangingPunct="0">
              <a:lnSpc>
                <a:spcPct val="80000"/>
              </a:lnSpc>
              <a:spcAft>
                <a:spcPts val="525"/>
              </a:spcAft>
            </a:pPr>
            <a:endParaRPr lang="ru-RU" sz="2400">
              <a:solidFill>
                <a:srgbClr val="FFFFFF"/>
              </a:solidFill>
              <a:latin typeface="Arial" pitchFamily="34" charset="0"/>
            </a:endParaRPr>
          </a:p>
          <a:p>
            <a:pPr algn="ctr" eaLnBrk="0" hangingPunct="0">
              <a:lnSpc>
                <a:spcPct val="80000"/>
              </a:lnSpc>
              <a:spcAft>
                <a:spcPts val="525"/>
              </a:spcAft>
            </a:pPr>
            <a:r>
              <a:rPr lang="ru-RU" sz="2400" b="1">
                <a:solidFill>
                  <a:srgbClr val="FFFFFF"/>
                </a:solidFill>
                <a:latin typeface="Arial" pitchFamily="34" charset="0"/>
              </a:rPr>
              <a:t>География:                      </a:t>
            </a:r>
          </a:p>
          <a:p>
            <a:pPr algn="ctr" eaLnBrk="0" hangingPunct="0">
              <a:lnSpc>
                <a:spcPct val="8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 7 городов (Москва и МО, Иваново, Ярославль, Рязань, Владимир, Кострома, Тверь)</a:t>
            </a:r>
          </a:p>
          <a:p>
            <a:pPr algn="ctr" eaLnBrk="0" hangingPunct="0">
              <a:lnSpc>
                <a:spcPct val="80000"/>
              </a:lnSpc>
              <a:spcBef>
                <a:spcPts val="1200"/>
              </a:spcBef>
              <a:spcAft>
                <a:spcPts val="525"/>
              </a:spcAft>
            </a:pPr>
            <a:r>
              <a:rPr lang="ru-RU" sz="2400" b="1">
                <a:solidFill>
                  <a:srgbClr val="FFFFFF"/>
                </a:solidFill>
                <a:latin typeface="Arial" pitchFamily="34" charset="0"/>
              </a:rPr>
              <a:t>Охват:                      </a:t>
            </a:r>
          </a:p>
          <a:p>
            <a:pPr algn="ctr" eaLnBrk="0" hangingPunct="0">
              <a:lnSpc>
                <a:spcPct val="8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 58 магазинов</a:t>
            </a:r>
            <a:r>
              <a:rPr lang="ru-RU" sz="2000"/>
              <a:t> </a:t>
            </a:r>
          </a:p>
          <a:p>
            <a:pPr algn="ctr" eaLnBrk="0" hangingPunct="0">
              <a:lnSpc>
                <a:spcPct val="8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В подотчетном агентству регионе выдано более 260 000 призов </a:t>
            </a:r>
          </a:p>
          <a:p>
            <a:pPr algn="ctr" eaLnBrk="0" hangingPunct="0">
              <a:lnSpc>
                <a:spcPct val="80000"/>
              </a:lnSpc>
              <a:spcAft>
                <a:spcPts val="525"/>
              </a:spcAft>
              <a:buFont typeface="Arial" pitchFamily="34" charset="0"/>
              <a:buChar char="•"/>
            </a:pPr>
            <a:endParaRPr lang="ru-RU" sz="1800" i="1">
              <a:solidFill>
                <a:srgbClr val="FFFFFF"/>
              </a:solidFill>
              <a:latin typeface="Arial" pitchFamily="34" charset="0"/>
              <a:sym typeface="PFDinTextCompPro-Regular"/>
            </a:endParaRPr>
          </a:p>
          <a:p>
            <a:pPr algn="ctr" eaLnBrk="0" hangingPunct="0">
              <a:lnSpc>
                <a:spcPct val="80000"/>
              </a:lnSpc>
              <a:spcAft>
                <a:spcPts val="525"/>
              </a:spcAft>
            </a:pPr>
            <a:endParaRPr lang="ru-RU" sz="2000">
              <a:solidFill>
                <a:srgbClr val="FFFFFF"/>
              </a:solidFill>
              <a:latin typeface="Arial" pitchFamily="34" charset="0"/>
              <a:sym typeface="PFDinTextCompPro-Regular"/>
            </a:endParaRPr>
          </a:p>
          <a:p>
            <a:pPr algn="ctr" eaLnBrk="0" hangingPunct="0">
              <a:lnSpc>
                <a:spcPct val="80000"/>
              </a:lnSpc>
              <a:spcAft>
                <a:spcPts val="525"/>
              </a:spcAft>
              <a:buFont typeface="Arial" pitchFamily="34" charset="0"/>
              <a:buChar char="•"/>
            </a:pPr>
            <a:endParaRPr lang="ru-RU" sz="1800" i="1">
              <a:solidFill>
                <a:srgbClr val="FFFFFF"/>
              </a:solidFill>
              <a:latin typeface="Arial" pitchFamily="34" charset="0"/>
              <a:sym typeface="PFDinTextCompPro-Regular"/>
            </a:endParaRPr>
          </a:p>
          <a:p>
            <a:pPr algn="ctr" eaLnBrk="0" hangingPunct="0">
              <a:lnSpc>
                <a:spcPct val="80000"/>
              </a:lnSpc>
              <a:spcAft>
                <a:spcPts val="525"/>
              </a:spcAft>
              <a:buFont typeface="Arial" pitchFamily="34" charset="0"/>
              <a:buChar char="•"/>
            </a:pPr>
            <a:endParaRPr lang="ru-RU" sz="1800" i="1">
              <a:solidFill>
                <a:srgbClr val="FFFFFF"/>
              </a:solidFill>
              <a:latin typeface="Arial" pitchFamily="34" charset="0"/>
              <a:sym typeface="PFDinTextCompPro-Regular"/>
            </a:endParaRPr>
          </a:p>
          <a:p>
            <a:pPr algn="ctr" eaLnBrk="0" hangingPunct="0">
              <a:lnSpc>
                <a:spcPct val="80000"/>
              </a:lnSpc>
              <a:spcBef>
                <a:spcPts val="2600"/>
              </a:spcBef>
            </a:pPr>
            <a:endParaRPr lang="ru-RU" sz="2000" b="1" i="1">
              <a:solidFill>
                <a:srgbClr val="FFFFFF"/>
              </a:solidFill>
              <a:latin typeface="Arial" pitchFamily="34" charset="0"/>
            </a:endParaRPr>
          </a:p>
          <a:p>
            <a:pPr algn="ctr" eaLnBrk="0" hangingPunct="0">
              <a:lnSpc>
                <a:spcPct val="80000"/>
              </a:lnSpc>
              <a:spcBef>
                <a:spcPts val="2600"/>
              </a:spcBef>
            </a:pPr>
            <a:endParaRPr lang="ru-RU" sz="2000" b="1" i="1">
              <a:solidFill>
                <a:srgbClr val="FFFFFF"/>
              </a:solidFill>
              <a:latin typeface="Arial" pitchFamily="34" charset="0"/>
            </a:endParaRPr>
          </a:p>
          <a:p>
            <a:pPr algn="ctr" eaLnBrk="0" hangingPunct="0">
              <a:spcBef>
                <a:spcPts val="2600"/>
              </a:spcBef>
            </a:pPr>
            <a:r>
              <a:rPr lang="en-US" sz="1800" i="1">
                <a:solidFill>
                  <a:srgbClr val="FFFFFF"/>
                </a:solidFill>
              </a:rPr>
              <a:t>	</a:t>
            </a:r>
            <a:endParaRPr lang="ru-RU" sz="1800" i="1">
              <a:solidFill>
                <a:srgbClr val="FFFFFF"/>
              </a:solidFill>
            </a:endParaRPr>
          </a:p>
        </p:txBody>
      </p:sp>
      <p:pic>
        <p:nvPicPr>
          <p:cNvPr id="38916" name="Picture 2" descr="C:\Users\MPanfilova\AppData\Local\Microsoft\Windows\Temporary Internet Files\Content.Outlook\VL1J0UNM\Perekrestok_Kolomenskaya ul 7_05 12 (1).jpg"/>
          <p:cNvPicPr>
            <a:picLocks noChangeAspect="1" noChangeArrowheads="1"/>
          </p:cNvPicPr>
          <p:nvPr/>
        </p:nvPicPr>
        <p:blipFill>
          <a:blip r:embed="rId2" cstate="print"/>
          <a:srcRect t="16457" b="6329"/>
          <a:stretch>
            <a:fillRect/>
          </a:stretch>
        </p:blipFill>
        <p:spPr bwMode="auto">
          <a:xfrm>
            <a:off x="4359275" y="661988"/>
            <a:ext cx="4232275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4" descr="C:\Users\MPanfilova\AppData\Local\Microsoft\Windows\Temporary Internet Files\Content.Outlook\VL1J0UNM\СС ЦВП_Владимир_Суздальский пр-т_28 11-30 11 13 (13)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t="16084" b="4823"/>
          <a:stretch>
            <a:fillRect/>
          </a:stretch>
        </p:blipFill>
        <p:spPr bwMode="auto">
          <a:xfrm>
            <a:off x="215900" y="661988"/>
            <a:ext cx="4143375" cy="436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4" descr="C:\Users\MPanfilova\AppData\Local\Microsoft\Windows\Temporary Internet Files\Content.Outlook\VL1J0UNM\29_Moscow_Golubinskaya_5_korp_1 (9).JPG"/>
          <p:cNvPicPr>
            <a:picLocks noChangeAspect="1" noChangeArrowheads="1"/>
          </p:cNvPicPr>
          <p:nvPr/>
        </p:nvPicPr>
        <p:blipFill>
          <a:blip r:embed="rId4" cstate="print"/>
          <a:srcRect r="18381"/>
          <a:stretch>
            <a:fillRect/>
          </a:stretch>
        </p:blipFill>
        <p:spPr bwMode="auto">
          <a:xfrm>
            <a:off x="215900" y="5019675"/>
            <a:ext cx="5160963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1" descr="C:\Users\MPanfilova\AppData\Local\Microsoft\Windows\Temporary Internet Files\Content.Outlook\VL1J0UNM\29_Moscow_Golubinskaya_5_korp_1 (10) (2).JPG"/>
          <p:cNvPicPr>
            <a:picLocks noChangeAspect="1" noChangeArrowheads="1"/>
          </p:cNvPicPr>
          <p:nvPr/>
        </p:nvPicPr>
        <p:blipFill>
          <a:blip r:embed="rId5" cstate="print"/>
          <a:srcRect l="4897" t="6512" b="10275"/>
          <a:stretch>
            <a:fillRect/>
          </a:stretch>
        </p:blipFill>
        <p:spPr bwMode="auto">
          <a:xfrm>
            <a:off x="5359400" y="5019675"/>
            <a:ext cx="3203575" cy="421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>
              <a:tabLst>
                <a:tab pos="1066800" algn="l"/>
              </a:tabLst>
            </a:pPr>
            <a:fld id="{0BDCD215-BF1B-4E81-AA9B-C8622CC5448B}" type="slidenum">
              <a:rPr lang="en-US" smtClean="0">
                <a:latin typeface="Helvetica Neue"/>
                <a:sym typeface="Helvetica Neue"/>
              </a:rPr>
              <a:pPr>
                <a:tabLst>
                  <a:tab pos="1066800" algn="l"/>
                </a:tabLst>
              </a:pPr>
              <a:t>19</a:t>
            </a:fld>
            <a:endParaRPr lang="en-US" smtClean="0">
              <a:latin typeface="Helvetica Neue"/>
              <a:sym typeface="Helvetica Neue"/>
            </a:endParaRPr>
          </a:p>
        </p:txBody>
      </p:sp>
      <p:sp>
        <p:nvSpPr>
          <p:cNvPr id="31747" name="Text Box 2"/>
          <p:cNvSpPr txBox="1">
            <a:spLocks noChangeArrowheads="1"/>
          </p:cNvSpPr>
          <p:nvPr/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/>
          <a:lstStyle/>
          <a:p>
            <a:pPr algn="r">
              <a:tabLst>
                <a:tab pos="1066800" algn="l"/>
              </a:tabLst>
            </a:pPr>
            <a:fld id="{F4110A3D-9DC4-4DEE-A7FC-9635D526B186}" type="slidenum">
              <a:rPr lang="en-US" sz="2400" b="1">
                <a:solidFill>
                  <a:srgbClr val="BC3272"/>
                </a:solidFill>
                <a:latin typeface="Helvetica Neue"/>
                <a:sym typeface="Helvetica Neue"/>
              </a:rPr>
              <a:pPr algn="r">
                <a:tabLst>
                  <a:tab pos="1066800" algn="l"/>
                </a:tabLst>
              </a:pPr>
              <a:t>19</a:t>
            </a:fld>
            <a:endParaRPr lang="en-US" sz="2400" b="1">
              <a:solidFill>
                <a:srgbClr val="BC3272"/>
              </a:solidFill>
              <a:latin typeface="Helvetica Neue"/>
              <a:sym typeface="Helvetica Neue"/>
            </a:endParaRPr>
          </a:p>
        </p:txBody>
      </p:sp>
      <p:sp>
        <p:nvSpPr>
          <p:cNvPr id="31748" name="Rectangle 3"/>
          <p:cNvSpPr txBox="1">
            <a:spLocks noChangeArrowheads="1"/>
          </p:cNvSpPr>
          <p:nvPr/>
        </p:nvSpPr>
        <p:spPr bwMode="auto">
          <a:xfrm>
            <a:off x="644525" y="6948488"/>
            <a:ext cx="11785600" cy="196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ru-RU" sz="4600" b="1">
                <a:solidFill>
                  <a:srgbClr val="FFFFFF"/>
                </a:solidFill>
              </a:rPr>
              <a:t>Конференция </a:t>
            </a:r>
          </a:p>
          <a:p>
            <a:pPr algn="ctr"/>
            <a:r>
              <a:rPr lang="ru-RU" sz="4600" b="1">
                <a:solidFill>
                  <a:srgbClr val="FFFFFF"/>
                </a:solidFill>
              </a:rPr>
              <a:t>«Запуск Олимпийского года в России»</a:t>
            </a:r>
            <a:r>
              <a:rPr lang="en-US" sz="4600" b="1">
                <a:solidFill>
                  <a:srgbClr val="FFFFFF"/>
                </a:solidFill>
              </a:rPr>
              <a:t> </a:t>
            </a:r>
            <a:r>
              <a:rPr lang="ru-RU" sz="4600" b="1">
                <a:solidFill>
                  <a:srgbClr val="FFFFFF"/>
                </a:solidFill>
              </a:rPr>
              <a:t/>
            </a:r>
            <a:br>
              <a:rPr lang="ru-RU" sz="4600" b="1">
                <a:solidFill>
                  <a:srgbClr val="FFFFFF"/>
                </a:solidFill>
              </a:rPr>
            </a:br>
            <a:r>
              <a:rPr lang="en-US" sz="4600" b="1">
                <a:solidFill>
                  <a:srgbClr val="FFFFFF"/>
                </a:solidFill>
                <a:sym typeface="Helvetica Neue"/>
              </a:rPr>
              <a:t>Coca-Cola</a:t>
            </a:r>
            <a:r>
              <a:rPr lang="ru-RU" sz="4600" b="1">
                <a:solidFill>
                  <a:srgbClr val="FFFFFF"/>
                </a:solidFill>
                <a:sym typeface="Helvetica Neue"/>
              </a:rPr>
              <a:t>, </a:t>
            </a:r>
            <a:r>
              <a:rPr lang="en-US" sz="4600" b="1">
                <a:solidFill>
                  <a:srgbClr val="FFFFFF"/>
                </a:solidFill>
              </a:rPr>
              <a:t>19 </a:t>
            </a:r>
            <a:r>
              <a:rPr lang="ru-RU" sz="4600" b="1">
                <a:solidFill>
                  <a:srgbClr val="FFFFFF"/>
                </a:solidFill>
              </a:rPr>
              <a:t>января </a:t>
            </a:r>
            <a:r>
              <a:rPr lang="en-US" sz="4600" b="1">
                <a:solidFill>
                  <a:srgbClr val="FFFFFF"/>
                </a:solidFill>
                <a:sym typeface="Helvetica Neue"/>
              </a:rPr>
              <a:t>2</a:t>
            </a:r>
            <a:r>
              <a:rPr lang="ru-RU" sz="4600" b="1">
                <a:solidFill>
                  <a:srgbClr val="FFFFFF"/>
                </a:solidFill>
                <a:sym typeface="Helvetica Neue"/>
              </a:rPr>
              <a:t>013 г.</a:t>
            </a:r>
            <a:endParaRPr lang="ru-RU" sz="4600" b="1">
              <a:solidFill>
                <a:srgbClr val="FFFFFF"/>
              </a:solidFill>
            </a:endParaRPr>
          </a:p>
        </p:txBody>
      </p:sp>
      <p:pic>
        <p:nvPicPr>
          <p:cNvPr id="31749" name="Picture 2" descr="\\10.100.0.9\managers\Проекты 2013\Светлана Кондеева\Клиенты\Coca-Cola\PPP 2013 Coca-Cola Открытие олимпийского года в России\Фото\1\edit\first\ALEX6807-Edit.jpg"/>
          <p:cNvPicPr>
            <a:picLocks noChangeAspect="1" noChangeArrowheads="1"/>
          </p:cNvPicPr>
          <p:nvPr/>
        </p:nvPicPr>
        <p:blipFill>
          <a:blip r:embed="rId2" cstate="print">
            <a:lum bright="4000" contrast="26000"/>
          </a:blip>
          <a:srcRect/>
          <a:stretch>
            <a:fillRect/>
          </a:stretch>
        </p:blipFill>
        <p:spPr bwMode="auto">
          <a:xfrm>
            <a:off x="287338" y="968375"/>
            <a:ext cx="12396787" cy="519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09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>
              <a:tabLst>
                <a:tab pos="1066800" algn="l"/>
              </a:tabLst>
            </a:pPr>
            <a:fld id="{0EB8ACDF-6EA1-4577-9595-A50C3D3DCDAF}" type="slidenum">
              <a:rPr lang="en-US"/>
              <a:pPr>
                <a:tabLst>
                  <a:tab pos="1066800" algn="l"/>
                </a:tabLst>
              </a:pPr>
              <a:t>2</a:t>
            </a:fld>
            <a:endParaRPr lang="en-US"/>
          </a:p>
        </p:txBody>
      </p:sp>
      <p:pic>
        <p:nvPicPr>
          <p:cNvPr id="580610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77200" y="2946400"/>
            <a:ext cx="4660900" cy="6210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806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Our</a:t>
            </a:r>
            <a:r>
              <a:rPr lang="ru-RU" smtClean="0"/>
              <a:t> </a:t>
            </a:r>
            <a:r>
              <a:rPr lang="en-US" smtClean="0"/>
              <a:t>Philosophy</a:t>
            </a:r>
          </a:p>
        </p:txBody>
      </p:sp>
      <p:sp>
        <p:nvSpPr>
          <p:cNvPr id="58061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mtClean="0"/>
              <a:t>Our main product is </a:t>
            </a:r>
            <a:r>
              <a:rPr lang="en-US" smtClean="0">
                <a:latin typeface="Helvetica Neue Black Condensed" pitchFamily="1" charset="0"/>
                <a:sym typeface="Helvetica Neue Black Condensed" pitchFamily="1" charset="0"/>
              </a:rPr>
              <a:t>effectiveness</a:t>
            </a:r>
            <a:r>
              <a:rPr lang="en-US" smtClean="0"/>
              <a:t>, which we understand as </a:t>
            </a:r>
            <a:r>
              <a:rPr lang="en-US" smtClean="0">
                <a:latin typeface="Helvetica Neue Black Condensed" pitchFamily="1" charset="0"/>
                <a:sym typeface="Helvetica Neue Black Condensed" pitchFamily="1" charset="0"/>
              </a:rPr>
              <a:t>proven ability to deliver</a:t>
            </a:r>
            <a:r>
              <a:rPr lang="en-US" smtClean="0"/>
              <a:t> such </a:t>
            </a:r>
            <a:r>
              <a:rPr lang="en-US" smtClean="0">
                <a:latin typeface="Helvetica Neue Black Condensed" pitchFamily="1" charset="0"/>
                <a:sym typeface="Helvetica Neue Black Condensed" pitchFamily="1" charset="0"/>
              </a:rPr>
              <a:t>expertise</a:t>
            </a:r>
            <a:r>
              <a:rPr lang="en-US" smtClean="0"/>
              <a:t> and </a:t>
            </a:r>
            <a:r>
              <a:rPr lang="en-US" smtClean="0">
                <a:latin typeface="Helvetica Neue Black Condensed" pitchFamily="1" charset="0"/>
                <a:sym typeface="Helvetica Neue Black Condensed" pitchFamily="1" charset="0"/>
              </a:rPr>
              <a:t>services</a:t>
            </a:r>
            <a:r>
              <a:rPr lang="en-US" smtClean="0"/>
              <a:t>, that </a:t>
            </a:r>
            <a:r>
              <a:rPr lang="en-US" smtClean="0">
                <a:latin typeface="Helvetica Neue Black Condensed" pitchFamily="1" charset="0"/>
                <a:sym typeface="Helvetica Neue Black Condensed" pitchFamily="1" charset="0"/>
              </a:rPr>
              <a:t>empower</a:t>
            </a:r>
            <a:r>
              <a:rPr lang="en-US" smtClean="0"/>
              <a:t> our </a:t>
            </a:r>
            <a:r>
              <a:rPr lang="en-US" smtClean="0">
                <a:latin typeface="Helvetica Neue Black Condensed" pitchFamily="1" charset="0"/>
                <a:sym typeface="Helvetica Neue Black Condensed" pitchFamily="1" charset="0"/>
              </a:rPr>
              <a:t>client to sell smarter</a:t>
            </a:r>
            <a:r>
              <a:rPr lang="en-US" smtClean="0"/>
              <a:t>: to do it in a more affordable, fast and consumer-friendly way.</a:t>
            </a:r>
          </a:p>
          <a:p>
            <a:pPr marL="0" indent="0" eaLnBrk="1" hangingPunct="1">
              <a:buFontTx/>
              <a:buNone/>
            </a:pPr>
            <a:endParaRPr lang="en-US" smtClean="0"/>
          </a:p>
          <a:p>
            <a:pPr marL="0" indent="0" eaLnBrk="1" hangingPunct="1">
              <a:buFontTx/>
              <a:buNone/>
            </a:pPr>
            <a:r>
              <a:rPr lang="en-US" smtClean="0"/>
              <a:t>Наш продукт - </a:t>
            </a:r>
            <a:r>
              <a:rPr lang="en-US" smtClean="0">
                <a:solidFill>
                  <a:srgbClr val="BD3272"/>
                </a:solidFill>
                <a:latin typeface="Helvetica Neue Black Condensed" pitchFamily="1" charset="0"/>
                <a:sym typeface="Helvetica Neue Black Condensed" pitchFamily="1" charset="0"/>
              </a:rPr>
              <a:t>эффективность</a:t>
            </a:r>
            <a:r>
              <a:rPr lang="en-US" smtClean="0"/>
              <a:t>, то есть </a:t>
            </a:r>
            <a:r>
              <a:rPr lang="en-US" smtClean="0">
                <a:solidFill>
                  <a:srgbClr val="BD3272"/>
                </a:solidFill>
                <a:latin typeface="Helvetica Neue Black Condensed" pitchFamily="1" charset="0"/>
                <a:sym typeface="Helvetica Neue Black Condensed" pitchFamily="1" charset="0"/>
              </a:rPr>
              <a:t>обоснованные, выверенные решения, позволяющие</a:t>
            </a:r>
            <a:r>
              <a:rPr lang="en-US" smtClean="0">
                <a:solidFill>
                  <a:srgbClr val="BD3272"/>
                </a:solidFill>
              </a:rPr>
              <a:t> </a:t>
            </a:r>
            <a:r>
              <a:rPr lang="en-US" smtClean="0"/>
              <a:t>клиенту </a:t>
            </a:r>
            <a:r>
              <a:rPr lang="en-US" smtClean="0">
                <a:solidFill>
                  <a:srgbClr val="BD3272"/>
                </a:solidFill>
                <a:latin typeface="Helvetica Neue Black Condensed" pitchFamily="1" charset="0"/>
                <a:sym typeface="Helvetica Neue Black Condensed" pitchFamily="1" charset="0"/>
              </a:rPr>
              <a:t>продавать больше и умнее</a:t>
            </a:r>
            <a:r>
              <a:rPr lang="en-US" smtClean="0"/>
              <a:t>: с меньшими затратами, быстрее и с учетом целевой аудитории.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>
              <a:tabLst>
                <a:tab pos="1066800" algn="l"/>
              </a:tabLst>
            </a:pPr>
            <a:fld id="{FAF910E4-A401-4987-98BB-49EBBE18E0E4}" type="slidenum">
              <a:rPr lang="en-US" smtClean="0">
                <a:latin typeface="Helvetica Neue"/>
                <a:sym typeface="Helvetica Neue"/>
              </a:rPr>
              <a:pPr>
                <a:tabLst>
                  <a:tab pos="1066800" algn="l"/>
                </a:tabLst>
              </a:pPr>
              <a:t>20</a:t>
            </a:fld>
            <a:endParaRPr lang="en-US" smtClean="0">
              <a:latin typeface="Helvetica Neue"/>
              <a:sym typeface="Helvetica Neue"/>
            </a:endParaRPr>
          </a:p>
        </p:txBody>
      </p:sp>
      <p:sp>
        <p:nvSpPr>
          <p:cNvPr id="3277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8716963" y="947738"/>
            <a:ext cx="3857625" cy="8501062"/>
          </a:xfrm>
        </p:spPr>
        <p:txBody>
          <a:bodyPr/>
          <a:lstStyle/>
          <a:p>
            <a:pPr>
              <a:buFontTx/>
              <a:buNone/>
            </a:pPr>
            <a:r>
              <a:rPr lang="en-US" b="1" i="0" smtClean="0">
                <a:solidFill>
                  <a:schemeClr val="bg1"/>
                </a:solidFill>
              </a:rPr>
              <a:t> </a:t>
            </a:r>
            <a:r>
              <a:rPr lang="ru-RU" b="1" smtClean="0">
                <a:solidFill>
                  <a:schemeClr val="bg1"/>
                </a:solidFill>
              </a:rPr>
              <a:t>Конференция «Запуск олимпийского года в России» 19.01.2013</a:t>
            </a:r>
            <a:endParaRPr lang="ru-RU" b="1" i="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en-US" sz="2000" smtClean="0">
                <a:solidFill>
                  <a:schemeClr val="bg1"/>
                </a:solidFill>
              </a:rPr>
              <a:t>	</a:t>
            </a:r>
            <a:r>
              <a:rPr lang="ru-RU" i="0" smtClean="0"/>
              <a:t> Совместная конференция торговых представителей, маркетинга и </a:t>
            </a:r>
            <a:r>
              <a:rPr lang="en-US" i="0" smtClean="0"/>
              <a:t>top-</a:t>
            </a:r>
            <a:r>
              <a:rPr lang="ru-RU" i="0" smtClean="0"/>
              <a:t>менеджеров </a:t>
            </a:r>
            <a:r>
              <a:rPr lang="en-US" i="0" smtClean="0"/>
              <a:t>Coca-Cola. </a:t>
            </a:r>
            <a:r>
              <a:rPr lang="ru-RU" i="0" smtClean="0"/>
              <a:t>Погружение в мир Олимпийских Игр Сочи-2014, повышение мотивации продаж продукции</a:t>
            </a:r>
            <a:r>
              <a:rPr lang="en-US" i="0" smtClean="0"/>
              <a:t>.</a:t>
            </a:r>
            <a:endParaRPr lang="ru-RU" i="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en-US" i="0" smtClean="0">
                <a:solidFill>
                  <a:schemeClr val="bg1"/>
                </a:solidFill>
              </a:rPr>
              <a:t>	</a:t>
            </a:r>
            <a:endParaRPr lang="ru-RU" i="0" smtClean="0"/>
          </a:p>
        </p:txBody>
      </p:sp>
      <p:pic>
        <p:nvPicPr>
          <p:cNvPr id="32772" name="Picture 7" descr="\\10.100.0.9\проекты 2012\Светлана Кондеева\Кока-Кола\ТТТ 2013 Coca-Cola Открытие олимпийского года в России\Фото\1\edit\ALEX65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1625" y="6535738"/>
            <a:ext cx="3929063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 descr="http://sphotos-c.ak.fbcdn.net/hphotos-ak-ash3/601109_561013073927299_812473145_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2150" y="6491288"/>
            <a:ext cx="3929063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5" descr="\\10.100.0.9\проекты 2012\Светлана Кондеева\Кока-Кола\ТТТ 2013 Coca-Cola Открытие олимпийского года в России\Фото\1\edit\first\ALEX672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338" y="733425"/>
            <a:ext cx="8143875" cy="543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8" descr="\\10.100.0.9\проекты 2012\Светлана Кондеева\Кока-Кола\ТТТ 2013 Coca-Cola Открытие олимпийского года в России\Фото\1\edit\ALEX65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4463" y="90488"/>
            <a:ext cx="3429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10" descr="http://sphotos-e.ak.fbcdn.net/hphotos-ak-ash3/536884_561012673927339_1496446235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463" y="2447925"/>
            <a:ext cx="4429125" cy="295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3" descr="\\10.100.0.9\проекты 2012\Светлана Кондеева\Кока-Кола\ТТТ 2013 Coca-Cola Открытие олимпийского года в России\Фото\1\edit\ALEX63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5025" y="2447925"/>
            <a:ext cx="3944938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7" descr="\\10.100.0.9\проекты 2012\Светлана Кондеева\Кока-Кола\ТТТ 2013 Coca-Cola Открытие олимпийского года в России\Фото\1\edit\ALEX64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753475" y="6662738"/>
            <a:ext cx="4178300" cy="289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2" descr="\\10.100.0.9\managers\Проекты 2013\Светлана Кондеева\Клиенты\Coca-Cola\PPP 2013 Coca-Cola Открытие олимпийского года в России\Фото\1\edit\first\ALEX657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44900" y="166688"/>
            <a:ext cx="3362325" cy="221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Picture 3" descr="\\10.100.0.9\managers\Проекты 2013\Светлана Кондеева\Клиенты\Coca-Cola\PPP 2013 Coca-Cola Открытие олимпийского года в России\Фото\1\edit\first\ALEX657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78663" y="196850"/>
            <a:ext cx="5824537" cy="423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0" name="Picture 5" descr="\\10.100.0.9\проекты 2012\Светлана Кондеева\Кока-Кола\ТТТ 2013 Coca-Cola Открытие олимпийского года в России\Фото\1\edit\ALEX6675-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8113" y="5519738"/>
            <a:ext cx="8524875" cy="403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2" descr="\\10.100.0.9\проекты 2012\Светлана Кондеева\Кока-Кола\ТТТ 2013 Coca-Cola Открытие олимпийского года в России\Фото\1\edit\ALEX6397-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390188" y="4519613"/>
            <a:ext cx="2501900" cy="203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Picture 7" descr="C:\Users\ASheblykina\Desktop\logo_cc_sochi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950325" y="4546600"/>
            <a:ext cx="1060450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DB85D7F-22E7-4E53-BFED-3A70B8513650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22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819" name="Text Box 2"/>
          <p:cNvSpPr txBox="1">
            <a:spLocks noChangeArrowheads="1"/>
          </p:cNvSpPr>
          <p:nvPr/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/>
          <a:lstStyle/>
          <a:p>
            <a:pPr algn="r">
              <a:tabLst>
                <a:tab pos="1066800" algn="l"/>
              </a:tabLst>
            </a:pPr>
            <a:fld id="{EB7BDAF0-0BB4-4B6F-9931-4E94E912987C}" type="slidenum">
              <a:rPr lang="en-US" sz="2400" b="1">
                <a:solidFill>
                  <a:srgbClr val="BC327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algn="r">
                <a:tabLst>
                  <a:tab pos="1066800" algn="l"/>
                </a:tabLst>
              </a:pPr>
              <a:t>22</a:t>
            </a:fld>
            <a:endParaRPr lang="en-US" sz="2400" b="1">
              <a:solidFill>
                <a:srgbClr val="BC327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title"/>
          </p:nvPr>
        </p:nvSpPr>
        <p:spPr>
          <a:xfrm>
            <a:off x="501650" y="3519488"/>
            <a:ext cx="11858625" cy="5511800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ru-RU" sz="2000" smtClean="0">
                <a:solidFill>
                  <a:schemeClr val="bg1"/>
                </a:solidFill>
              </a:rPr>
              <a:t>19 января 2013 г., с 8:00 до 14:00</a:t>
            </a:r>
            <a:br>
              <a:rPr lang="ru-RU" sz="2000" smtClean="0">
                <a:solidFill>
                  <a:schemeClr val="bg1"/>
                </a:solidFill>
              </a:rPr>
            </a:br>
            <a:r>
              <a:rPr lang="ru-RU" sz="2000" smtClean="0">
                <a:solidFill>
                  <a:schemeClr val="bg1"/>
                </a:solidFill>
              </a:rPr>
              <a:t>Место проведения: КЗ «Академический» РАН, Ленинский пр. 32А</a:t>
            </a:r>
            <a:br>
              <a:rPr lang="ru-RU" sz="2000" smtClean="0">
                <a:solidFill>
                  <a:schemeClr val="bg1"/>
                </a:solidFill>
              </a:rPr>
            </a:br>
            <a:r>
              <a:rPr lang="ru-RU" sz="2000" smtClean="0">
                <a:solidFill>
                  <a:schemeClr val="bg1"/>
                </a:solidFill>
              </a:rPr>
              <a:t>Целевая аудитория: Торговые представители CCHBC Москвы и МО</a:t>
            </a:r>
            <a:br>
              <a:rPr lang="ru-RU" sz="2000" smtClean="0">
                <a:solidFill>
                  <a:schemeClr val="bg1"/>
                </a:solidFill>
              </a:rPr>
            </a:br>
            <a:r>
              <a:rPr lang="ru-RU" sz="2000" smtClean="0">
                <a:solidFill>
                  <a:schemeClr val="bg1"/>
                </a:solidFill>
              </a:rPr>
              <a:t>Количество участников: 600 человек</a:t>
            </a:r>
            <a:br>
              <a:rPr lang="ru-RU" sz="2000" smtClean="0">
                <a:solidFill>
                  <a:schemeClr val="bg1"/>
                </a:solidFill>
              </a:rPr>
            </a:br>
            <a:r>
              <a:rPr lang="ru-RU" sz="2000" smtClean="0">
                <a:solidFill>
                  <a:schemeClr val="bg1"/>
                </a:solidFill>
              </a:rPr>
              <a:t/>
            </a:r>
            <a:br>
              <a:rPr lang="ru-RU" sz="2000" smtClean="0">
                <a:solidFill>
                  <a:schemeClr val="bg1"/>
                </a:solidFill>
              </a:rPr>
            </a:br>
            <a:r>
              <a:rPr lang="ru-RU" sz="2000" smtClean="0">
                <a:solidFill>
                  <a:schemeClr val="bg1"/>
                </a:solidFill>
              </a:rPr>
              <a:t>В рамках конференции были продуманы интерактивные зоны брендов «Деревенские яблочки», «Гладиатор», </a:t>
            </a:r>
            <a:r>
              <a:rPr lang="en-US" sz="2000" smtClean="0">
                <a:solidFill>
                  <a:schemeClr val="bg1"/>
                </a:solidFill>
              </a:rPr>
              <a:t>Coca-Cola, Powerade, </a:t>
            </a:r>
            <a:r>
              <a:rPr lang="ru-RU" sz="2000" smtClean="0">
                <a:solidFill>
                  <a:schemeClr val="bg1"/>
                </a:solidFill>
              </a:rPr>
              <a:t>«Добрый». Гости в перерывах между блоками конференции не только участвовали в различных дегустациях, но и играли на симуляторах лыжных гонок, фотографировались с Александром Овечкиным, факелом Сочи2014, настоящими девушками-гладиаторами и в необычном деревенском саду.</a:t>
            </a:r>
            <a:br>
              <a:rPr lang="ru-RU" sz="2000" smtClean="0">
                <a:solidFill>
                  <a:schemeClr val="bg1"/>
                </a:solidFill>
              </a:rPr>
            </a:br>
            <a:r>
              <a:rPr lang="ru-RU" sz="2000" smtClean="0">
                <a:solidFill>
                  <a:schemeClr val="bg1"/>
                </a:solidFill>
              </a:rPr>
              <a:t/>
            </a:r>
            <a:br>
              <a:rPr lang="ru-RU" sz="2000" smtClean="0">
                <a:solidFill>
                  <a:schemeClr val="bg1"/>
                </a:solidFill>
              </a:rPr>
            </a:br>
            <a:r>
              <a:rPr lang="ru-RU" sz="2000" smtClean="0">
                <a:solidFill>
                  <a:schemeClr val="bg1"/>
                </a:solidFill>
              </a:rPr>
              <a:t>Конференцию открыло необычное, яркое флаг-шоу — хореографическая режиссерская постановка, стилизованная под идею Олимпийского движения. Танцовщицы выступили под аккомпанемент барабанного коллектива.</a:t>
            </a:r>
            <a:br>
              <a:rPr lang="ru-RU" sz="2000" smtClean="0">
                <a:solidFill>
                  <a:schemeClr val="bg1"/>
                </a:solidFill>
              </a:rPr>
            </a:br>
            <a:r>
              <a:rPr lang="ru-RU" sz="2000" smtClean="0">
                <a:solidFill>
                  <a:schemeClr val="bg1"/>
                </a:solidFill>
              </a:rPr>
              <a:t/>
            </a:r>
            <a:br>
              <a:rPr lang="ru-RU" sz="2000" smtClean="0">
                <a:solidFill>
                  <a:schemeClr val="bg1"/>
                </a:solidFill>
              </a:rPr>
            </a:br>
            <a:r>
              <a:rPr lang="ru-RU" sz="2000" smtClean="0">
                <a:solidFill>
                  <a:schemeClr val="bg1"/>
                </a:solidFill>
              </a:rPr>
              <a:t>Деловая часть конференции позволила менеджерам более полно познакомиться с целями компании на 2013 год и вариантами достижения этих целей.</a:t>
            </a:r>
            <a:r>
              <a:rPr lang="en-US" sz="2400" smtClean="0">
                <a:solidFill>
                  <a:schemeClr val="bg1"/>
                </a:solidFill>
              </a:rPr>
              <a:t/>
            </a:r>
            <a:br>
              <a:rPr lang="en-US" sz="2400" smtClean="0">
                <a:solidFill>
                  <a:schemeClr val="bg1"/>
                </a:solidFill>
              </a:rPr>
            </a:br>
            <a:endParaRPr lang="en-US" sz="2400" smtClean="0">
              <a:solidFill>
                <a:schemeClr val="bg1"/>
              </a:solidFill>
            </a:endParaRPr>
          </a:p>
        </p:txBody>
      </p:sp>
      <p:pic>
        <p:nvPicPr>
          <p:cNvPr id="34821" name="Picture 8" descr="\\10.100.0.9\проекты 2012\Светлана Кондеева\Кока-Кола\ТТТ 2013 Coca-Cola Открытие олимпийского года в России\Фото\1\edit\ALEX6616-Edi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0463" y="733425"/>
            <a:ext cx="3768725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4822" name="Группа 7"/>
          <p:cNvGrpSpPr>
            <a:grpSpLocks/>
          </p:cNvGrpSpPr>
          <p:nvPr/>
        </p:nvGrpSpPr>
        <p:grpSpPr bwMode="auto">
          <a:xfrm>
            <a:off x="6716713" y="661988"/>
            <a:ext cx="3887787" cy="2092325"/>
            <a:chOff x="1895475" y="3797300"/>
            <a:chExt cx="9296400" cy="5005388"/>
          </a:xfrm>
        </p:grpSpPr>
        <p:pic>
          <p:nvPicPr>
            <p:cNvPr id="34823" name="Picture 17" descr="http://pchelka-nn.ru/components/com_virtuemart/shop_image/product/_______________5_4fc361172051c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608325">
              <a:off x="7899400" y="3978275"/>
              <a:ext cx="3292475" cy="4703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4" name="Picture 13" descr="http://child-trade.ru/pic/581156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18075" y="3797300"/>
              <a:ext cx="3286125" cy="4703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825" name="Picture 15" descr="http://www.goldengrail.ru/i/big/6726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-602712">
              <a:off x="1895475" y="4098925"/>
              <a:ext cx="3286125" cy="4703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>
              <a:tabLst>
                <a:tab pos="1066800" algn="l"/>
              </a:tabLst>
            </a:pPr>
            <a:fld id="{66B2B152-EAAA-4E27-B4A5-7F447634E184}" type="slidenum">
              <a:rPr lang="en-US" smtClean="0">
                <a:latin typeface="Helvetica Neue"/>
                <a:ea typeface="ヒラギノ角ゴ ProN W3" pitchFamily="1" charset="-128"/>
                <a:sym typeface="Helvetica Neue"/>
              </a:rPr>
              <a:pPr>
                <a:tabLst>
                  <a:tab pos="1066800" algn="l"/>
                </a:tabLst>
              </a:pPr>
              <a:t>23</a:t>
            </a:fld>
            <a:endParaRPr lang="en-US" smtClean="0">
              <a:latin typeface="Helvetica Neue"/>
              <a:ea typeface="ヒラギノ角ゴ ProN W3" pitchFamily="1" charset="-128"/>
              <a:sym typeface="Helvetica Neue"/>
            </a:endParaRPr>
          </a:p>
        </p:txBody>
      </p:sp>
      <p:sp>
        <p:nvSpPr>
          <p:cNvPr id="39939" name="Text Box 2"/>
          <p:cNvSpPr txBox="1">
            <a:spLocks noChangeArrowheads="1"/>
          </p:cNvSpPr>
          <p:nvPr/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/>
          <a:lstStyle/>
          <a:p>
            <a:pPr algn="r">
              <a:tabLst>
                <a:tab pos="1066800" algn="l"/>
              </a:tabLst>
            </a:pPr>
            <a:fld id="{40A2D5C9-9B19-44B0-92AC-CB89DF80345E}" type="slidenum">
              <a:rPr lang="en-US" sz="2400" b="1">
                <a:solidFill>
                  <a:srgbClr val="BC3272"/>
                </a:solidFill>
                <a:latin typeface="Helvetica Neue"/>
                <a:sym typeface="Helvetica Neue"/>
              </a:rPr>
              <a:pPr algn="r">
                <a:tabLst>
                  <a:tab pos="1066800" algn="l"/>
                </a:tabLst>
              </a:pPr>
              <a:t>23</a:t>
            </a:fld>
            <a:endParaRPr lang="en-US" sz="2400" b="1">
              <a:solidFill>
                <a:srgbClr val="BC3272"/>
              </a:solidFill>
              <a:latin typeface="Helvetica Neue"/>
              <a:sym typeface="Helvetica Neue"/>
            </a:endParaRPr>
          </a:p>
        </p:txBody>
      </p:sp>
      <p:sp>
        <p:nvSpPr>
          <p:cNvPr id="39940" name="Rectangle 3"/>
          <p:cNvSpPr txBox="1">
            <a:spLocks noChangeArrowheads="1"/>
          </p:cNvSpPr>
          <p:nvPr/>
        </p:nvSpPr>
        <p:spPr bwMode="auto">
          <a:xfrm>
            <a:off x="644525" y="6948488"/>
            <a:ext cx="11785600" cy="1968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ru-RU" sz="4600" b="1">
                <a:solidFill>
                  <a:srgbClr val="FFFFFF"/>
                </a:solidFill>
              </a:rPr>
              <a:t>«День Черного моря»</a:t>
            </a:r>
            <a:r>
              <a:rPr lang="en-US" sz="4600" b="1">
                <a:solidFill>
                  <a:srgbClr val="FFFFFF"/>
                </a:solidFill>
              </a:rPr>
              <a:t> </a:t>
            </a:r>
            <a:r>
              <a:rPr lang="ru-RU" sz="4600" b="1">
                <a:solidFill>
                  <a:srgbClr val="FFFFFF"/>
                </a:solidFill>
              </a:rPr>
              <a:t/>
            </a:r>
            <a:br>
              <a:rPr lang="ru-RU" sz="4600" b="1">
                <a:solidFill>
                  <a:srgbClr val="FFFFFF"/>
                </a:solidFill>
              </a:rPr>
            </a:br>
            <a:r>
              <a:rPr lang="en-US" sz="4600" b="1">
                <a:solidFill>
                  <a:srgbClr val="FFFFFF"/>
                </a:solidFill>
                <a:sym typeface="Helvetica Neue"/>
              </a:rPr>
              <a:t>Coca-Cola</a:t>
            </a:r>
            <a:r>
              <a:rPr lang="ru-RU" sz="4600" b="1">
                <a:solidFill>
                  <a:srgbClr val="FFFFFF"/>
                </a:solidFill>
                <a:sym typeface="Helvetica Neue"/>
              </a:rPr>
              <a:t>, </a:t>
            </a:r>
            <a:r>
              <a:rPr lang="ru-RU" sz="4600" b="1">
                <a:solidFill>
                  <a:srgbClr val="FFFFFF"/>
                </a:solidFill>
              </a:rPr>
              <a:t>2009-</a:t>
            </a:r>
            <a:r>
              <a:rPr lang="ru-RU" sz="4600" b="1">
                <a:solidFill>
                  <a:srgbClr val="FFFFFF"/>
                </a:solidFill>
                <a:sym typeface="Helvetica Neue"/>
              </a:rPr>
              <a:t>2013 гг.</a:t>
            </a:r>
            <a:endParaRPr lang="ru-RU" sz="4600" b="1">
              <a:solidFill>
                <a:srgbClr val="FFFFFF"/>
              </a:solidFill>
            </a:endParaRPr>
          </a:p>
        </p:txBody>
      </p:sp>
      <p:pic>
        <p:nvPicPr>
          <p:cNvPr id="39941" name="Picture 2" descr="\\10.100.0.9\проекты 2012\Светлана Кондеева\Клиенты\Coca-Cola\День Черного моря 2012\Фото и видеоотчёт\Чёрное море 2012_фото\1_ЭКОдесант\IMG_45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3213" y="733425"/>
            <a:ext cx="9929812" cy="561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>
              <a:tabLst>
                <a:tab pos="1066800" algn="l"/>
              </a:tabLst>
            </a:pPr>
            <a:fld id="{69637660-FC29-4665-B251-CF7A14548DC5}" type="slidenum">
              <a:rPr lang="en-US" smtClean="0">
                <a:latin typeface="Helvetica Neue"/>
                <a:ea typeface="ヒラギノ角ゴ ProN W3" pitchFamily="1" charset="-128"/>
                <a:sym typeface="Helvetica Neue"/>
              </a:rPr>
              <a:pPr>
                <a:tabLst>
                  <a:tab pos="1066800" algn="l"/>
                </a:tabLst>
              </a:pPr>
              <a:t>24</a:t>
            </a:fld>
            <a:endParaRPr lang="en-US" smtClean="0">
              <a:latin typeface="Helvetica Neue"/>
              <a:ea typeface="ヒラギノ角ゴ ProN W3" pitchFamily="1" charset="-128"/>
              <a:sym typeface="Helvetica Neue"/>
            </a:endParaRPr>
          </a:p>
        </p:txBody>
      </p:sp>
      <p:sp>
        <p:nvSpPr>
          <p:cNvPr id="4096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8215313" y="1714500"/>
            <a:ext cx="4573587" cy="7734300"/>
          </a:xfrm>
        </p:spPr>
        <p:txBody>
          <a:bodyPr/>
          <a:lstStyle/>
          <a:p>
            <a:pPr>
              <a:buFontTx/>
              <a:buNone/>
            </a:pPr>
            <a:r>
              <a:rPr lang="en-US" b="1" i="0" smtClean="0">
                <a:solidFill>
                  <a:schemeClr val="bg1"/>
                </a:solidFill>
              </a:rPr>
              <a:t>    </a:t>
            </a:r>
            <a:r>
              <a:rPr lang="ru-RU" b="1" i="0" smtClean="0">
                <a:solidFill>
                  <a:schemeClr val="bg1"/>
                </a:solidFill>
              </a:rPr>
              <a:t>«День Черного моря»</a:t>
            </a:r>
            <a:r>
              <a:rPr lang="en-US" b="1" i="0" smtClean="0">
                <a:solidFill>
                  <a:schemeClr val="bg1"/>
                </a:solidFill>
              </a:rPr>
              <a:t> </a:t>
            </a:r>
            <a:r>
              <a:rPr lang="ru-RU" b="1" i="0" smtClean="0">
                <a:solidFill>
                  <a:schemeClr val="bg1"/>
                </a:solidFill>
              </a:rPr>
              <a:t/>
            </a:r>
            <a:br>
              <a:rPr lang="ru-RU" b="1" i="0" smtClean="0">
                <a:solidFill>
                  <a:schemeClr val="bg1"/>
                </a:solidFill>
              </a:rPr>
            </a:br>
            <a:r>
              <a:rPr lang="en-US" b="1" i="0" smtClean="0">
                <a:solidFill>
                  <a:schemeClr val="bg1"/>
                </a:solidFill>
                <a:sym typeface="Helvetica Neue"/>
              </a:rPr>
              <a:t>Coca-Cola</a:t>
            </a:r>
            <a:r>
              <a:rPr lang="ru-RU" b="1" i="0" smtClean="0">
                <a:solidFill>
                  <a:schemeClr val="bg1"/>
                </a:solidFill>
                <a:sym typeface="Helvetica Neue"/>
              </a:rPr>
              <a:t>, </a:t>
            </a:r>
            <a:br>
              <a:rPr lang="ru-RU" b="1" i="0" smtClean="0">
                <a:solidFill>
                  <a:schemeClr val="bg1"/>
                </a:solidFill>
                <a:sym typeface="Helvetica Neue"/>
              </a:rPr>
            </a:br>
            <a:r>
              <a:rPr lang="ru-RU" b="1" i="0" smtClean="0">
                <a:solidFill>
                  <a:schemeClr val="bg1"/>
                </a:solidFill>
              </a:rPr>
              <a:t>2009-</a:t>
            </a:r>
            <a:r>
              <a:rPr lang="ru-RU" b="1" i="0" smtClean="0">
                <a:solidFill>
                  <a:schemeClr val="bg1"/>
                </a:solidFill>
                <a:sym typeface="Helvetica Neue"/>
              </a:rPr>
              <a:t>2013 гг.</a:t>
            </a:r>
            <a:endParaRPr lang="ru-RU" b="1" i="0" smtClean="0">
              <a:solidFill>
                <a:schemeClr val="bg1"/>
              </a:solidFill>
            </a:endParaRPr>
          </a:p>
          <a:p>
            <a:pPr>
              <a:buFontTx/>
              <a:buNone/>
            </a:pPr>
            <a:r>
              <a:rPr lang="en-US" sz="2000" i="0" smtClean="0">
                <a:solidFill>
                  <a:schemeClr val="bg1"/>
                </a:solidFill>
              </a:rPr>
              <a:t>	</a:t>
            </a:r>
            <a:r>
              <a:rPr lang="ru-RU" i="0" smtClean="0"/>
              <a:t> Совместная экологическая программа в рамках Всемирного дня </a:t>
            </a:r>
            <a:br>
              <a:rPr lang="ru-RU" i="0" smtClean="0"/>
            </a:br>
            <a:r>
              <a:rPr lang="ru-RU" i="0" smtClean="0"/>
              <a:t>Черного моря </a:t>
            </a:r>
            <a:br>
              <a:rPr lang="ru-RU" i="0" smtClean="0"/>
            </a:br>
            <a:r>
              <a:rPr lang="ru-RU" i="0" smtClean="0"/>
              <a:t>компании </a:t>
            </a:r>
            <a:r>
              <a:rPr lang="en-US" i="0" smtClean="0"/>
              <a:t>Coca</a:t>
            </a:r>
            <a:r>
              <a:rPr lang="ru-RU" i="0" smtClean="0"/>
              <a:t>-</a:t>
            </a:r>
            <a:r>
              <a:rPr lang="en-US" i="0" smtClean="0"/>
              <a:t>Cola </a:t>
            </a:r>
            <a:r>
              <a:rPr lang="ru-RU" i="0" smtClean="0"/>
              <a:t>и Организационного комитета </a:t>
            </a:r>
            <a:br>
              <a:rPr lang="ru-RU" i="0" smtClean="0"/>
            </a:br>
            <a:r>
              <a:rPr lang="ru-RU" i="0" smtClean="0"/>
              <a:t>«Сочи 2014».</a:t>
            </a:r>
          </a:p>
          <a:p>
            <a:pPr>
              <a:buFontTx/>
              <a:buNone/>
            </a:pPr>
            <a:r>
              <a:rPr lang="ru-RU" i="0" smtClean="0">
                <a:solidFill>
                  <a:schemeClr val="bg1"/>
                </a:solidFill>
              </a:rPr>
              <a:t> </a:t>
            </a:r>
          </a:p>
          <a:p>
            <a:pPr>
              <a:buFontTx/>
              <a:buNone/>
            </a:pPr>
            <a:r>
              <a:rPr lang="en-US" smtClean="0">
                <a:solidFill>
                  <a:schemeClr val="bg1"/>
                </a:solidFill>
              </a:rPr>
              <a:t>	</a:t>
            </a:r>
            <a:endParaRPr lang="ru-RU" smtClean="0"/>
          </a:p>
        </p:txBody>
      </p:sp>
      <p:pic>
        <p:nvPicPr>
          <p:cNvPr id="40964" name="Рисунок 9" descr="IMG_4415 (2).jpg"/>
          <p:cNvPicPr>
            <a:picLocks noChangeAspect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4502150" y="6519863"/>
            <a:ext cx="4000500" cy="268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3" descr="\\10.100.0.9\проекты 2012\Светлана Кондеева\Клиенты\Coca-Cola\День Черного моря 2012\Фото и видеоотчёт\Чёрное море 2012_фото\6_Открытие\IMG_47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338" y="6519863"/>
            <a:ext cx="4000500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6" name="Рисунок 11" descr="IMG_4526 (2).jpg"/>
          <p:cNvPicPr>
            <a:picLocks noChangeAspect="1"/>
          </p:cNvPicPr>
          <p:nvPr/>
        </p:nvPicPr>
        <p:blipFill>
          <a:blip r:embed="rId4" cstate="print">
            <a:lum bright="10000" contrast="20000"/>
          </a:blip>
          <a:srcRect/>
          <a:stretch>
            <a:fillRect/>
          </a:stretch>
        </p:blipFill>
        <p:spPr bwMode="auto">
          <a:xfrm>
            <a:off x="287338" y="804863"/>
            <a:ext cx="8143875" cy="540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2C537FB-D6B5-469A-8D7F-D028789AC717}" type="slidenum">
              <a:rPr lang="en-US" smtClean="0"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rPr>
              <a:pPr/>
              <a:t>25</a:t>
            </a:fld>
            <a:endParaRPr lang="en-US" smtClean="0">
              <a:latin typeface="Helvetica Neue Light" pitchFamily="1" charset="0"/>
              <a:ea typeface="ヒラギノ角ゴ ProN W3" pitchFamily="1" charset="-128"/>
              <a:sym typeface="Helvetica Neue Light" pitchFamily="1" charset="0"/>
            </a:endParaRPr>
          </a:p>
        </p:txBody>
      </p:sp>
      <p:pic>
        <p:nvPicPr>
          <p:cNvPr id="41987" name="Рисунок 11" descr="IMG_4426 (2).jpg"/>
          <p:cNvPicPr>
            <a:picLocks noChangeAspect="1"/>
          </p:cNvPicPr>
          <p:nvPr/>
        </p:nvPicPr>
        <p:blipFill>
          <a:blip r:embed="rId3" cstate="print">
            <a:lum bright="10000" contrast="30000"/>
          </a:blip>
          <a:srcRect/>
          <a:stretch>
            <a:fillRect/>
          </a:stretch>
        </p:blipFill>
        <p:spPr bwMode="auto">
          <a:xfrm>
            <a:off x="858838" y="5734050"/>
            <a:ext cx="5527675" cy="340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Рисунок 12" descr="IMG_4467 (2)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6430963" y="5734050"/>
            <a:ext cx="276225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Рисунок 13" descr="IMG_4454 (2).jpg"/>
          <p:cNvPicPr>
            <a:picLocks noChangeAspect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6726238" y="400050"/>
            <a:ext cx="2428875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Рисунок 16" descr="IMG_4559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59463" y="3305175"/>
            <a:ext cx="3309937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Рисунок 17" descr="IMG_4600 (2).jpg"/>
          <p:cNvPicPr>
            <a:picLocks noChangeAspect="1"/>
          </p:cNvPicPr>
          <p:nvPr/>
        </p:nvPicPr>
        <p:blipFill>
          <a:blip r:embed="rId7" cstate="print">
            <a:lum contrast="20000"/>
          </a:blip>
          <a:srcRect/>
          <a:stretch>
            <a:fillRect/>
          </a:stretch>
        </p:blipFill>
        <p:spPr bwMode="auto">
          <a:xfrm>
            <a:off x="858838" y="425450"/>
            <a:ext cx="5786437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Рисунок 18" descr="GRI_7607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8838" y="3305175"/>
            <a:ext cx="4926012" cy="235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3" name="Picture 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288463" y="376238"/>
            <a:ext cx="3000375" cy="88058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>
              <a:tabLst>
                <a:tab pos="1066800" algn="l"/>
              </a:tabLst>
            </a:pPr>
            <a:fld id="{EAFE617D-9554-4B7F-A003-04F27D5C0607}" type="slidenum">
              <a:rPr lang="en-US" smtClean="0">
                <a:latin typeface="Helvetica Neue"/>
                <a:ea typeface="ヒラギノ角ゴ ProN W3" pitchFamily="1" charset="-128"/>
                <a:sym typeface="Helvetica Neue"/>
              </a:rPr>
              <a:pPr>
                <a:tabLst>
                  <a:tab pos="1066800" algn="l"/>
                </a:tabLst>
              </a:pPr>
              <a:t>26</a:t>
            </a:fld>
            <a:endParaRPr lang="en-US" smtClean="0">
              <a:latin typeface="Helvetica Neue"/>
              <a:ea typeface="ヒラギノ角ゴ ProN W3" pitchFamily="1" charset="-128"/>
              <a:sym typeface="Helvetica Neue"/>
            </a:endParaRPr>
          </a:p>
        </p:txBody>
      </p:sp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/>
          <a:lstStyle/>
          <a:p>
            <a:pPr algn="r">
              <a:tabLst>
                <a:tab pos="1066800" algn="l"/>
              </a:tabLst>
            </a:pPr>
            <a:fld id="{4A922669-2751-48BF-BC09-84B9D6512172}" type="slidenum">
              <a:rPr lang="en-US" sz="2400" b="1">
                <a:solidFill>
                  <a:srgbClr val="BC3272"/>
                </a:solidFill>
                <a:latin typeface="Helvetica Neue"/>
                <a:sym typeface="Helvetica Neue"/>
              </a:rPr>
              <a:pPr algn="r">
                <a:tabLst>
                  <a:tab pos="1066800" algn="l"/>
                </a:tabLst>
              </a:pPr>
              <a:t>26</a:t>
            </a:fld>
            <a:endParaRPr lang="en-US" sz="2400" b="1">
              <a:solidFill>
                <a:srgbClr val="BC3272"/>
              </a:solidFill>
              <a:latin typeface="Helvetica Neue"/>
              <a:sym typeface="Helvetica Neue"/>
            </a:endParaRP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title"/>
          </p:nvPr>
        </p:nvSpPr>
        <p:spPr>
          <a:xfrm>
            <a:off x="501650" y="3876675"/>
            <a:ext cx="11858625" cy="5511800"/>
          </a:xfrm>
        </p:spPr>
        <p:txBody>
          <a:bodyPr/>
          <a:lstStyle/>
          <a:p>
            <a:pPr>
              <a:spcBef>
                <a:spcPts val="1800"/>
              </a:spcBef>
            </a:pPr>
            <a:r>
              <a:rPr lang="ru-RU" sz="2800" b="1" smtClean="0">
                <a:solidFill>
                  <a:schemeClr val="bg1"/>
                </a:solidFill>
              </a:rPr>
              <a:t>«День Черного моря»</a:t>
            </a:r>
            <a:r>
              <a:rPr lang="en-US" sz="2800" b="1" smtClean="0">
                <a:solidFill>
                  <a:schemeClr val="bg1"/>
                </a:solidFill>
              </a:rPr>
              <a:t> </a:t>
            </a:r>
            <a:r>
              <a:rPr lang="en-US" sz="2800" b="1" smtClean="0">
                <a:solidFill>
                  <a:schemeClr val="bg1"/>
                </a:solidFill>
                <a:sym typeface="Helvetica Neue"/>
              </a:rPr>
              <a:t>Coca-Cola</a:t>
            </a:r>
            <a:r>
              <a:rPr lang="ru-RU" sz="2800" b="1" smtClean="0">
                <a:solidFill>
                  <a:schemeClr val="bg1"/>
                </a:solidFill>
                <a:sym typeface="Helvetica Neue"/>
              </a:rPr>
              <a:t>, </a:t>
            </a:r>
            <a:r>
              <a:rPr lang="ru-RU" sz="2800" b="1" smtClean="0">
                <a:solidFill>
                  <a:schemeClr val="bg1"/>
                </a:solidFill>
              </a:rPr>
              <a:t>2009-</a:t>
            </a:r>
            <a:r>
              <a:rPr lang="ru-RU" sz="2800" b="1" smtClean="0">
                <a:solidFill>
                  <a:schemeClr val="bg1"/>
                </a:solidFill>
                <a:sym typeface="Helvetica Neue"/>
              </a:rPr>
              <a:t>2013 гг.</a:t>
            </a:r>
            <a:r>
              <a:rPr lang="ru-RU" sz="2800" b="1" smtClean="0">
                <a:solidFill>
                  <a:schemeClr val="bg1"/>
                </a:solidFill>
                <a:latin typeface="Helvetica Neue"/>
                <a:sym typeface="Helvetica Neue"/>
              </a:rPr>
              <a:t> в цифрах</a:t>
            </a:r>
            <a:r>
              <a:rPr lang="en-US" sz="2800" b="1" smtClean="0">
                <a:solidFill>
                  <a:schemeClr val="bg1"/>
                </a:solidFill>
                <a:latin typeface="Helvetica Neue"/>
                <a:sym typeface="Helvetica Neue"/>
              </a:rPr>
              <a:t>:</a:t>
            </a:r>
            <a:r>
              <a:rPr lang="en-US" sz="2800" b="1" smtClean="0">
                <a:solidFill>
                  <a:schemeClr val="bg1"/>
                </a:solidFill>
                <a:latin typeface="Helvetica Neue"/>
                <a:ea typeface="ヒラギノ角ゴ ProN W6"/>
                <a:cs typeface="ヒラギノ角ゴ ProN W6"/>
                <a:sym typeface="Helvetica Neue"/>
              </a:rPr>
              <a:t/>
            </a:r>
            <a:br>
              <a:rPr lang="en-US" sz="2800" b="1" smtClean="0">
                <a:solidFill>
                  <a:schemeClr val="bg1"/>
                </a:solidFill>
                <a:latin typeface="Helvetica Neue"/>
                <a:ea typeface="ヒラギノ角ゴ ProN W6"/>
                <a:cs typeface="ヒラギノ角ゴ ProN W6"/>
                <a:sym typeface="Helvetica Neue"/>
              </a:rPr>
            </a:br>
            <a:r>
              <a:rPr lang="en-US" sz="2800" smtClean="0">
                <a:solidFill>
                  <a:schemeClr val="bg1"/>
                </a:solidFill>
              </a:rPr>
              <a:t/>
            </a:r>
            <a:br>
              <a:rPr lang="en-US" sz="2800" smtClean="0">
                <a:solidFill>
                  <a:schemeClr val="bg1"/>
                </a:solidFill>
              </a:rPr>
            </a:br>
            <a:r>
              <a:rPr lang="ru-RU" sz="2700" smtClean="0">
                <a:solidFill>
                  <a:schemeClr val="bg1"/>
                </a:solidFill>
              </a:rPr>
              <a:t>В рамках программы ежегодно проходят а</a:t>
            </a:r>
            <a:r>
              <a:rPr lang="ru-RU" sz="2700" smtClean="0"/>
              <a:t>ктивности по уборке пляжа, эко-выставки, пресс-туры, городские праздники, программы открытия и церемонии награждения, эко-десанты, круглые столы.</a:t>
            </a:r>
            <a:r>
              <a:rPr lang="en-US" sz="2700" smtClean="0"/>
              <a:t/>
            </a:r>
            <a:br>
              <a:rPr lang="en-US" sz="2700" smtClean="0"/>
            </a:br>
            <a:r>
              <a:rPr lang="ru-RU" sz="2700" smtClean="0"/>
              <a:t/>
            </a:r>
            <a:br>
              <a:rPr lang="ru-RU" sz="2700" smtClean="0"/>
            </a:br>
            <a:r>
              <a:rPr lang="ru-RU" sz="2700" smtClean="0"/>
              <a:t>Более </a:t>
            </a:r>
            <a:r>
              <a:rPr lang="ru-RU" sz="2700" b="1" smtClean="0"/>
              <a:t>6 000 </a:t>
            </a:r>
            <a:r>
              <a:rPr lang="ru-RU" sz="2700" smtClean="0"/>
              <a:t>гостей и участников мероприятий, </a:t>
            </a:r>
            <a:r>
              <a:rPr lang="ru-RU" sz="2700" b="1" smtClean="0"/>
              <a:t>1 500 </a:t>
            </a:r>
            <a:r>
              <a:rPr lang="ru-RU" sz="2700" smtClean="0"/>
              <a:t>человек в составе эко-десанта осуществляли уборку пляжа в г.Сочи.</a:t>
            </a:r>
            <a:br>
              <a:rPr lang="ru-RU" sz="2700" smtClean="0"/>
            </a:br>
            <a:r>
              <a:rPr lang="ru-RU" sz="2700" smtClean="0"/>
              <a:t/>
            </a:r>
            <a:br>
              <a:rPr lang="ru-RU" sz="2700" smtClean="0"/>
            </a:br>
            <a:r>
              <a:rPr lang="ru-RU" sz="2700" smtClean="0"/>
              <a:t>Программа имеет широкую рекламную поддержку и освещение в СМИ:</a:t>
            </a:r>
            <a:br>
              <a:rPr lang="ru-RU" sz="2700" smtClean="0"/>
            </a:br>
            <a:r>
              <a:rPr lang="ru-RU" sz="2700" smtClean="0"/>
              <a:t>160 журналистов из печатных СМИ, 160 публикаций в электронных и печатных изданиях, 5 пресс-конференций, 3 круглых стола</a:t>
            </a:r>
            <a:r>
              <a:rPr lang="ru-RU" sz="2700" smtClean="0">
                <a:solidFill>
                  <a:schemeClr val="bg1"/>
                </a:solidFill>
              </a:rPr>
              <a:t>, участие </a:t>
            </a:r>
            <a:r>
              <a:rPr lang="ru-RU" sz="2700" smtClean="0"/>
              <a:t>представителей городской Администрации, компании </a:t>
            </a:r>
            <a:r>
              <a:rPr lang="en-US" sz="2700" smtClean="0"/>
              <a:t>Coca-Cola </a:t>
            </a:r>
            <a:r>
              <a:rPr lang="ru-RU" sz="2700" smtClean="0"/>
              <a:t>и Оргкомитета «Сочи 2014». </a:t>
            </a:r>
            <a:r>
              <a:rPr lang="en-US" sz="2700" smtClean="0">
                <a:solidFill>
                  <a:schemeClr val="bg1"/>
                </a:solidFill>
              </a:rPr>
              <a:t/>
            </a:r>
            <a:br>
              <a:rPr lang="en-US" sz="2700" smtClean="0">
                <a:solidFill>
                  <a:schemeClr val="bg1"/>
                </a:solidFill>
              </a:rPr>
            </a:br>
            <a:endParaRPr lang="en-US" sz="2700" smtClean="0">
              <a:solidFill>
                <a:schemeClr val="bg1"/>
              </a:solidFill>
            </a:endParaRPr>
          </a:p>
        </p:txBody>
      </p:sp>
      <p:pic>
        <p:nvPicPr>
          <p:cNvPr id="4301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9088" y="733425"/>
            <a:ext cx="9858375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338" y="733425"/>
            <a:ext cx="2500312" cy="20716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E7EE08E-2C8A-418B-9A9C-76F29E1DC4C6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27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403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736600"/>
            <a:ext cx="12471400" cy="558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4036" name="Text Box 2"/>
          <p:cNvSpPr txBox="1">
            <a:spLocks noChangeArrowheads="1"/>
          </p:cNvSpPr>
          <p:nvPr/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/>
          <a:lstStyle/>
          <a:p>
            <a:pPr algn="r">
              <a:tabLst>
                <a:tab pos="1066800" algn="l"/>
              </a:tabLst>
            </a:pPr>
            <a:fld id="{0854C0C7-DF82-4AD1-BC93-8FDE102B0382}" type="slidenum">
              <a:rPr lang="en-US" sz="2400" b="1">
                <a:solidFill>
                  <a:srgbClr val="BC327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algn="r">
                <a:tabLst>
                  <a:tab pos="1066800" algn="l"/>
                </a:tabLst>
              </a:pPr>
              <a:t>27</a:t>
            </a:fld>
            <a:endParaRPr lang="en-US" sz="2400" b="1">
              <a:solidFill>
                <a:srgbClr val="BC327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403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600" b="1" smtClean="0">
                <a:latin typeface="Helvetica Neue"/>
                <a:ea typeface="Helvetica Neue"/>
                <a:cs typeface="Helvetica Neue"/>
                <a:sym typeface="Helvetica Neue"/>
              </a:rPr>
              <a:t>Coca-Cola Exhibition 2011</a:t>
            </a:r>
            <a:r>
              <a:rPr lang="en-US" sz="4600" b="1" smtClean="0">
                <a:latin typeface="Helvetica Neue"/>
                <a:ea typeface="ヒラギノ角ゴ ProN W6"/>
                <a:cs typeface="ヒラギノ角ゴ ProN W6"/>
                <a:sym typeface="Helvetica Neue"/>
              </a:rPr>
              <a:t/>
            </a:r>
            <a:br>
              <a:rPr lang="en-US" sz="4600" b="1" smtClean="0">
                <a:latin typeface="Helvetica Neue"/>
                <a:ea typeface="ヒラギノ角ゴ ProN W6"/>
                <a:cs typeface="ヒラギノ角ゴ ProN W6"/>
                <a:sym typeface="Helvetica Neue"/>
              </a:rPr>
            </a:br>
            <a:r>
              <a:rPr lang="ru-RU" sz="4600" smtClean="0"/>
              <a:t>125 </a:t>
            </a:r>
            <a:r>
              <a:rPr lang="en-US" sz="4600" smtClean="0"/>
              <a:t>years of Happiness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53E1873-725A-4F2B-8A12-FEB5418C447B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28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505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736600"/>
            <a:ext cx="8204200" cy="558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506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6515100"/>
            <a:ext cx="4013200" cy="264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506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57700" y="6515100"/>
            <a:ext cx="4013200" cy="264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5062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en-US" b="1" i="0" smtClean="0">
                <a:latin typeface="Helvetica Neue"/>
                <a:ea typeface="Helvetica Neue"/>
                <a:cs typeface="Helvetica Neue"/>
                <a:sym typeface="Helvetica Neue"/>
              </a:rPr>
              <a:t>Coca-Cola Exhibition «125 years of Happiness» (</a:t>
            </a:r>
            <a:r>
              <a:rPr lang="ru-RU" b="1" i="0" smtClean="0">
                <a:latin typeface="Helvetica Neue"/>
                <a:ea typeface="Helvetica Neue"/>
                <a:cs typeface="Helvetica Neue"/>
                <a:sym typeface="Helvetica Neue"/>
              </a:rPr>
              <a:t>Май</a:t>
            </a:r>
            <a:r>
              <a:rPr lang="en-US" b="1" i="0" smtClean="0">
                <a:latin typeface="Helvetica Neue"/>
                <a:ea typeface="Helvetica Neue"/>
                <a:cs typeface="Helvetica Neue"/>
                <a:sym typeface="Helvetica Neue"/>
              </a:rPr>
              <a:t> - </a:t>
            </a:r>
            <a:r>
              <a:rPr lang="ru-RU" b="1" i="0" smtClean="0">
                <a:latin typeface="Helvetica Neue"/>
                <a:ea typeface="Helvetica Neue"/>
                <a:cs typeface="Helvetica Neue"/>
                <a:sym typeface="Helvetica Neue"/>
              </a:rPr>
              <a:t>СПб</a:t>
            </a:r>
            <a:r>
              <a:rPr lang="en-US" b="1" i="0" smtClean="0">
                <a:latin typeface="Helvetica Neue"/>
                <a:ea typeface="Helvetica Neue"/>
                <a:cs typeface="Helvetica Neue"/>
                <a:sym typeface="Helvetica Neue"/>
              </a:rPr>
              <a:t>; </a:t>
            </a:r>
            <a:r>
              <a:rPr lang="ru-RU" b="1" i="0" smtClean="0">
                <a:latin typeface="Helvetica Neue"/>
                <a:ea typeface="Helvetica Neue"/>
                <a:cs typeface="Helvetica Neue"/>
                <a:sym typeface="Helvetica Neue"/>
              </a:rPr>
              <a:t>Май</a:t>
            </a:r>
            <a:r>
              <a:rPr lang="en-US" b="1" i="0" smtClean="0">
                <a:latin typeface="Helvetica Neue"/>
                <a:ea typeface="Helvetica Neue"/>
                <a:cs typeface="Helvetica Neue"/>
                <a:sym typeface="Helvetica Neue"/>
              </a:rPr>
              <a:t> - </a:t>
            </a:r>
            <a:r>
              <a:rPr lang="ru-RU" b="1" i="0" smtClean="0">
                <a:latin typeface="Helvetica Neue"/>
                <a:ea typeface="Helvetica Neue"/>
                <a:cs typeface="Helvetica Neue"/>
                <a:sym typeface="Helvetica Neue"/>
              </a:rPr>
              <a:t>Москва</a:t>
            </a:r>
            <a:r>
              <a:rPr lang="en-US" b="1" i="0" smtClean="0">
                <a:latin typeface="Helvetica Neue"/>
                <a:ea typeface="Helvetica Neue"/>
                <a:cs typeface="Helvetica Neue"/>
                <a:sym typeface="Helvetica Neue"/>
              </a:rPr>
              <a:t>)</a:t>
            </a:r>
            <a:endParaRPr lang="en-US" b="1" i="0" smtClean="0">
              <a:latin typeface="Helvetica Neue"/>
              <a:ea typeface="ヒラギノ角ゴ ProN W6"/>
              <a:cs typeface="ヒラギノ角ゴ ProN W6"/>
              <a:sym typeface="Helvetica Neue"/>
            </a:endParaRPr>
          </a:p>
          <a:p>
            <a:pPr marL="0" indent="0" eaLnBrk="1" hangingPunct="1">
              <a:buFontTx/>
              <a:buNone/>
            </a:pPr>
            <a:r>
              <a:rPr lang="ru-RU" smtClean="0"/>
              <a:t>Выставка уникальных экспонатов музея </a:t>
            </a:r>
            <a:r>
              <a:rPr lang="en-US" smtClean="0"/>
              <a:t>Coca-Cola</a:t>
            </a:r>
            <a:r>
              <a:rPr lang="ru-RU" smtClean="0"/>
              <a:t>, привезенная из Атланты</a:t>
            </a:r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0BD589A-3799-41C8-B1FE-CBDD19A10C28}" type="slidenum">
              <a:rPr lang="en-US" smtClean="0">
                <a:solidFill>
                  <a:srgbClr val="898989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rPr>
              <a:pPr/>
              <a:t>29</a:t>
            </a:fld>
            <a:endParaRPr lang="en-US" smtClean="0">
              <a:solidFill>
                <a:srgbClr val="898989"/>
              </a:solidFill>
              <a:latin typeface="Helvetica Neue Light" pitchFamily="1" charset="0"/>
              <a:ea typeface="ヒラギノ角ゴ ProN W3" pitchFamily="1" charset="-128"/>
              <a:sym typeface="Helvetica Neue Light" pitchFamily="1" charset="0"/>
            </a:endParaRPr>
          </a:p>
        </p:txBody>
      </p:sp>
      <p:pic>
        <p:nvPicPr>
          <p:cNvPr id="4608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2946400"/>
            <a:ext cx="3098800" cy="264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3300" y="5765800"/>
            <a:ext cx="6375400" cy="3390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608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700" y="736600"/>
            <a:ext cx="9652000" cy="203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608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19900" y="2946400"/>
            <a:ext cx="3098800" cy="264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608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96500" y="736600"/>
            <a:ext cx="2641600" cy="8420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608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3300" y="2946400"/>
            <a:ext cx="3098800" cy="264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4608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6700" y="5765800"/>
            <a:ext cx="3098800" cy="33909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3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>
              <a:tabLst>
                <a:tab pos="1066800" algn="l"/>
              </a:tabLst>
            </a:pPr>
            <a:fld id="{24640441-15A0-49AE-8607-78D7FB1388AF}" type="slidenum">
              <a:rPr lang="en-US"/>
              <a:pPr>
                <a:tabLst>
                  <a:tab pos="1066800" algn="l"/>
                </a:tabLst>
              </a:pPr>
              <a:t>3</a:t>
            </a:fld>
            <a:endParaRPr lang="en-US"/>
          </a:p>
        </p:txBody>
      </p:sp>
      <p:sp>
        <p:nvSpPr>
          <p:cNvPr id="581634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ym typeface="Helvetica Neue" pitchFamily="1" charset="0"/>
              </a:rPr>
              <a:t>e:mg</a:t>
            </a:r>
            <a:r>
              <a:rPr lang="en-US" smtClean="0"/>
              <a:t> </a:t>
            </a:r>
            <a:r>
              <a:rPr lang="ru-RU" smtClean="0">
                <a:sym typeface="Helvetica Neue" pitchFamily="1" charset="0"/>
              </a:rPr>
              <a:t>в цифрах</a:t>
            </a:r>
            <a:endParaRPr lang="en-US" smtClean="0"/>
          </a:p>
        </p:txBody>
      </p:sp>
      <p:sp>
        <p:nvSpPr>
          <p:cNvPr id="58163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420100" y="2876550"/>
            <a:ext cx="4368800" cy="6286500"/>
          </a:xfrm>
        </p:spPr>
        <p:txBody>
          <a:bodyPr/>
          <a:lstStyle/>
          <a:p>
            <a:pPr marL="0" indent="0" algn="r" eaLnBrk="1" hangingPunct="1">
              <a:buFontTx/>
              <a:buNone/>
            </a:pPr>
            <a:r>
              <a:rPr lang="en-US" sz="2400" dirty="0" smtClean="0"/>
              <a:t>Founded in </a:t>
            </a:r>
            <a:r>
              <a:rPr lang="ru-RU" sz="2400" dirty="0" smtClean="0"/>
              <a:t>1996</a:t>
            </a:r>
            <a:endParaRPr lang="en-US" sz="2400" dirty="0" smtClean="0"/>
          </a:p>
          <a:p>
            <a:pPr marL="0" indent="0" algn="r" eaLnBrk="1" hangingPunct="1">
              <a:buFontTx/>
              <a:buNone/>
            </a:pPr>
            <a:r>
              <a:rPr lang="en-US" sz="2400" dirty="0" smtClean="0"/>
              <a:t>National</a:t>
            </a:r>
            <a:r>
              <a:rPr lang="ru-RU" sz="2400" dirty="0" smtClean="0"/>
              <a:t> </a:t>
            </a:r>
            <a:r>
              <a:rPr lang="en-US" sz="2400" dirty="0" smtClean="0"/>
              <a:t>coverage -</a:t>
            </a:r>
            <a:r>
              <a:rPr lang="ru-RU" sz="2400" dirty="0" smtClean="0"/>
              <a:t>1125 </a:t>
            </a:r>
            <a:r>
              <a:rPr lang="en-US" sz="2400" dirty="0" smtClean="0"/>
              <a:t>cities</a:t>
            </a:r>
          </a:p>
          <a:p>
            <a:pPr marL="0" indent="0" algn="r" eaLnBrk="1" hangingPunct="1">
              <a:buFontTx/>
              <a:buNone/>
            </a:pPr>
            <a:r>
              <a:rPr lang="en-US" sz="2400" dirty="0" smtClean="0"/>
              <a:t>Permanent</a:t>
            </a:r>
            <a:r>
              <a:rPr lang="ru-RU" sz="2400" dirty="0" smtClean="0"/>
              <a:t> </a:t>
            </a:r>
            <a:r>
              <a:rPr lang="en-US" sz="2400" dirty="0" smtClean="0"/>
              <a:t>member               </a:t>
            </a:r>
            <a:r>
              <a:rPr lang="en-US" sz="2400" dirty="0" smtClean="0">
                <a:latin typeface="Helvetica Neue Black Condensed" pitchFamily="1" charset="0"/>
                <a:sym typeface="Helvetica Neue Black Condensed" pitchFamily="1" charset="0"/>
              </a:rPr>
              <a:t>AKAR, RAMU, PMA</a:t>
            </a:r>
            <a:endParaRPr lang="en-US" sz="2400" dirty="0" smtClean="0">
              <a:latin typeface="Helvetica Neue Black Condensed" pitchFamily="1" charset="0"/>
              <a:ea typeface="ヒラギノ角ゴ ProN W6" pitchFamily="1" charset="-128"/>
              <a:sym typeface="Helvetica Neue Black Condensed" pitchFamily="1" charset="0"/>
            </a:endParaRPr>
          </a:p>
          <a:p>
            <a:pPr marL="0" indent="0" algn="r" eaLnBrk="1" hangingPunct="1">
              <a:buFontTx/>
              <a:buNone/>
            </a:pPr>
            <a:r>
              <a:rPr lang="en-US" sz="2400" dirty="0" smtClean="0"/>
              <a:t>Creation and realization of all types of events from A to Z</a:t>
            </a:r>
          </a:p>
          <a:p>
            <a:pPr marL="0" indent="0" algn="r" eaLnBrk="1" hangingPunct="1">
              <a:buFontTx/>
              <a:buNone/>
            </a:pPr>
            <a:r>
              <a:rPr lang="en-US" sz="2400" dirty="0" smtClean="0"/>
              <a:t>The agency has its own creative department, design studio,  production department, the department of logistics, warehouse, department of personnel selection for events</a:t>
            </a:r>
          </a:p>
          <a:p>
            <a:pPr marL="0" indent="0" algn="r" eaLnBrk="1" hangingPunct="1">
              <a:buFontTx/>
              <a:buNone/>
            </a:pPr>
            <a:endParaRPr lang="en-US" dirty="0" smtClean="0"/>
          </a:p>
        </p:txBody>
      </p:sp>
      <p:sp>
        <p:nvSpPr>
          <p:cNvPr id="581636" name="Rectangle 3"/>
          <p:cNvSpPr>
            <a:spLocks/>
          </p:cNvSpPr>
          <p:nvPr/>
        </p:nvSpPr>
        <p:spPr bwMode="auto">
          <a:xfrm>
            <a:off x="49213" y="3219450"/>
            <a:ext cx="47244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5800" b="1">
                <a:solidFill>
                  <a:srgbClr val="BD3272"/>
                </a:solidFill>
                <a:latin typeface="Helvetica Neue" pitchFamily="1" charset="0"/>
                <a:sym typeface="Helvetica Neue" pitchFamily="1" charset="0"/>
              </a:rPr>
              <a:t>5th PLACE</a:t>
            </a:r>
          </a:p>
        </p:txBody>
      </p:sp>
      <p:sp>
        <p:nvSpPr>
          <p:cNvPr id="581637" name="Rectangle 4"/>
          <p:cNvSpPr>
            <a:spLocks/>
          </p:cNvSpPr>
          <p:nvPr/>
        </p:nvSpPr>
        <p:spPr bwMode="auto">
          <a:xfrm>
            <a:off x="-139700" y="5613400"/>
            <a:ext cx="47244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5800" b="1">
                <a:solidFill>
                  <a:srgbClr val="BD3272"/>
                </a:solidFill>
                <a:latin typeface="Helvetica Neue" pitchFamily="1" charset="0"/>
                <a:sym typeface="Helvetica Neue" pitchFamily="1" charset="0"/>
              </a:rPr>
              <a:t>1</a:t>
            </a:r>
            <a:r>
              <a:rPr lang="ru-RU" sz="5800" b="1">
                <a:solidFill>
                  <a:srgbClr val="BD3272"/>
                </a:solidFill>
                <a:latin typeface="Helvetica Neue" pitchFamily="1" charset="0"/>
                <a:sym typeface="Helvetica Neue" pitchFamily="1" charset="0"/>
              </a:rPr>
              <a:t>8</a:t>
            </a:r>
            <a:r>
              <a:rPr lang="en-US" sz="5800" b="1">
                <a:solidFill>
                  <a:srgbClr val="BD3272"/>
                </a:solidFill>
                <a:latin typeface="Helvetica Neue" pitchFamily="1" charset="0"/>
                <a:sym typeface="Helvetica Neue" pitchFamily="1" charset="0"/>
              </a:rPr>
              <a:t> YEARS</a:t>
            </a:r>
          </a:p>
        </p:txBody>
      </p:sp>
      <p:sp>
        <p:nvSpPr>
          <p:cNvPr id="581638" name="Rectangle 5"/>
          <p:cNvSpPr>
            <a:spLocks/>
          </p:cNvSpPr>
          <p:nvPr/>
        </p:nvSpPr>
        <p:spPr bwMode="auto">
          <a:xfrm>
            <a:off x="398463" y="7805738"/>
            <a:ext cx="54610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sz="4800" b="1" dirty="0">
                <a:solidFill>
                  <a:srgbClr val="BD3272"/>
                </a:solidFill>
                <a:latin typeface="Helvetica Neue" pitchFamily="1" charset="0"/>
                <a:sym typeface="Helvetica Neue" pitchFamily="1" charset="0"/>
              </a:rPr>
              <a:t>1</a:t>
            </a:r>
            <a:r>
              <a:rPr lang="ru-RU" sz="4800" b="1" dirty="0">
                <a:solidFill>
                  <a:srgbClr val="BD3272"/>
                </a:solidFill>
                <a:latin typeface="Helvetica Neue" pitchFamily="1" charset="0"/>
                <a:sym typeface="Helvetica Neue" pitchFamily="1" charset="0"/>
              </a:rPr>
              <a:t>6</a:t>
            </a:r>
            <a:r>
              <a:rPr lang="en-US" sz="4800" b="1" dirty="0">
                <a:solidFill>
                  <a:srgbClr val="BD3272"/>
                </a:solidFill>
                <a:latin typeface="Helvetica Neue" pitchFamily="1" charset="0"/>
                <a:sym typeface="Helvetica Neue" pitchFamily="1" charset="0"/>
              </a:rPr>
              <a:t>0</a:t>
            </a:r>
            <a:r>
              <a:rPr lang="ru-RU" sz="4800" b="1" dirty="0">
                <a:solidFill>
                  <a:srgbClr val="BD3272"/>
                </a:solidFill>
                <a:latin typeface="Helvetica Neue" pitchFamily="1" charset="0"/>
                <a:sym typeface="Helvetica Neue" pitchFamily="1" charset="0"/>
              </a:rPr>
              <a:t> </a:t>
            </a:r>
            <a:r>
              <a:rPr lang="ru-RU" sz="4800" b="1" dirty="0">
                <a:solidFill>
                  <a:srgbClr val="BD3272"/>
                </a:solidFill>
                <a:latin typeface="Helvetica Neue" pitchFamily="1" charset="0"/>
                <a:sym typeface="Helvetica Neue" pitchFamily="1" charset="0"/>
              </a:rPr>
              <a:t>+</a:t>
            </a:r>
            <a:r>
              <a:rPr lang="en-US" sz="4800" b="1" dirty="0">
                <a:solidFill>
                  <a:srgbClr val="BD3272"/>
                </a:solidFill>
                <a:latin typeface="Helvetica Neue" pitchFamily="1" charset="0"/>
                <a:sym typeface="Helvetica Neue" pitchFamily="1" charset="0"/>
              </a:rPr>
              <a:t> PERS.</a:t>
            </a:r>
          </a:p>
        </p:txBody>
      </p:sp>
      <p:sp>
        <p:nvSpPr>
          <p:cNvPr id="581639" name="Rectangle 7"/>
          <p:cNvSpPr>
            <a:spLocks/>
          </p:cNvSpPr>
          <p:nvPr/>
        </p:nvSpPr>
        <p:spPr bwMode="auto">
          <a:xfrm>
            <a:off x="4140200" y="3683000"/>
            <a:ext cx="47244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en-US" sz="5800" b="1">
                <a:solidFill>
                  <a:srgbClr val="BD3272"/>
                </a:solidFill>
                <a:latin typeface="Helvetica Neue" pitchFamily="1" charset="0"/>
                <a:sym typeface="Helvetica Neue" pitchFamily="1" charset="0"/>
              </a:rPr>
              <a:t>5000+</a:t>
            </a:r>
          </a:p>
        </p:txBody>
      </p:sp>
      <p:sp>
        <p:nvSpPr>
          <p:cNvPr id="581640" name="Rectangle 8"/>
          <p:cNvSpPr>
            <a:spLocks/>
          </p:cNvSpPr>
          <p:nvPr/>
        </p:nvSpPr>
        <p:spPr bwMode="auto">
          <a:xfrm>
            <a:off x="5029200" y="5943600"/>
            <a:ext cx="21463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/>
            <a:r>
              <a:rPr lang="ru-RU" sz="5800" b="1">
                <a:solidFill>
                  <a:srgbClr val="BD3272"/>
                </a:solidFill>
                <a:latin typeface="Helvetica Neue" pitchFamily="1" charset="0"/>
                <a:sym typeface="Helvetica Neue" pitchFamily="1" charset="0"/>
              </a:rPr>
              <a:t>50</a:t>
            </a:r>
            <a:r>
              <a:rPr lang="en-US" sz="5800" b="1">
                <a:solidFill>
                  <a:srgbClr val="BD3272"/>
                </a:solidFill>
                <a:latin typeface="Helvetica Neue" pitchFamily="1" charset="0"/>
                <a:sym typeface="Helvetica Neue" pitchFamily="1" charset="0"/>
              </a:rPr>
              <a:t>+</a:t>
            </a:r>
          </a:p>
        </p:txBody>
      </p:sp>
      <p:sp>
        <p:nvSpPr>
          <p:cNvPr id="581641" name="Rectangle 9"/>
          <p:cNvSpPr>
            <a:spLocks/>
          </p:cNvSpPr>
          <p:nvPr/>
        </p:nvSpPr>
        <p:spPr bwMode="auto">
          <a:xfrm>
            <a:off x="469900" y="4210050"/>
            <a:ext cx="2501900" cy="952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>
                <a:solidFill>
                  <a:srgbClr val="676767"/>
                </a:solidFill>
                <a:latin typeface="Helvetica Neue Black Condensed" pitchFamily="1" charset="0"/>
                <a:sym typeface="Helvetica Neue Black Condensed" pitchFamily="1" charset="0"/>
              </a:rPr>
              <a:t>in top 5 on the market</a:t>
            </a:r>
          </a:p>
          <a:p>
            <a:endParaRPr lang="en-US" sz="2200">
              <a:solidFill>
                <a:srgbClr val="676767"/>
              </a:solidFill>
              <a:latin typeface="Helvetica Neue Black Condensed" pitchFamily="1" charset="0"/>
              <a:sym typeface="Helvetica Neue Black Condensed" pitchFamily="1" charset="0"/>
            </a:endParaRPr>
          </a:p>
        </p:txBody>
      </p:sp>
      <p:sp>
        <p:nvSpPr>
          <p:cNvPr id="581642" name="Rectangle 10"/>
          <p:cNvSpPr>
            <a:spLocks/>
          </p:cNvSpPr>
          <p:nvPr/>
        </p:nvSpPr>
        <p:spPr bwMode="auto">
          <a:xfrm>
            <a:off x="469900" y="6424613"/>
            <a:ext cx="2501900" cy="952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>
                <a:solidFill>
                  <a:srgbClr val="676767"/>
                </a:solidFill>
                <a:latin typeface="Helvetica Neue Black Condensed" pitchFamily="1" charset="0"/>
                <a:sym typeface="Helvetica Neue Black Condensed" pitchFamily="1" charset="0"/>
              </a:rPr>
              <a:t>of successful operation </a:t>
            </a:r>
          </a:p>
        </p:txBody>
      </p:sp>
      <p:sp>
        <p:nvSpPr>
          <p:cNvPr id="581643" name="Rectangle 11"/>
          <p:cNvSpPr>
            <a:spLocks/>
          </p:cNvSpPr>
          <p:nvPr/>
        </p:nvSpPr>
        <p:spPr bwMode="auto">
          <a:xfrm>
            <a:off x="495300" y="8724900"/>
            <a:ext cx="4724400" cy="520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 b="1">
                <a:solidFill>
                  <a:srgbClr val="BD3272"/>
                </a:solidFill>
                <a:latin typeface="Helvetica Neue" pitchFamily="1" charset="0"/>
                <a:sym typeface="Helvetica Neue Black Condensed" pitchFamily="1" charset="0"/>
              </a:rPr>
              <a:t>e:</a:t>
            </a:r>
            <a:r>
              <a:rPr lang="en-US" b="1">
                <a:latin typeface="Helvetica Neue" pitchFamily="1" charset="0"/>
                <a:sym typeface="Helvetica Neue Black Condensed" pitchFamily="1" charset="0"/>
              </a:rPr>
              <a:t>mg </a:t>
            </a:r>
            <a:r>
              <a:rPr lang="en-US">
                <a:solidFill>
                  <a:srgbClr val="676767"/>
                </a:solidFill>
                <a:latin typeface="Helvetica Neue Black Condensed" pitchFamily="1" charset="0"/>
                <a:sym typeface="Helvetica Neue Black Condensed" pitchFamily="1" charset="0"/>
              </a:rPr>
              <a:t>staff</a:t>
            </a:r>
            <a:r>
              <a:rPr lang="ru-RU">
                <a:solidFill>
                  <a:srgbClr val="676767"/>
                </a:solidFill>
                <a:latin typeface="Helvetica Neue Black Condensed" pitchFamily="1" charset="0"/>
                <a:sym typeface="Helvetica Neue Black Condensed" pitchFamily="1" charset="0"/>
              </a:rPr>
              <a:t> </a:t>
            </a:r>
            <a:endParaRPr lang="en-US">
              <a:solidFill>
                <a:srgbClr val="676767"/>
              </a:solidFill>
              <a:latin typeface="Helvetica Neue Black Condensed" pitchFamily="1" charset="0"/>
              <a:sym typeface="Helvetica Neue Black Condensed" pitchFamily="1" charset="0"/>
            </a:endParaRPr>
          </a:p>
        </p:txBody>
      </p:sp>
      <p:sp>
        <p:nvSpPr>
          <p:cNvPr id="581644" name="Rectangle 12"/>
          <p:cNvSpPr>
            <a:spLocks/>
          </p:cNvSpPr>
          <p:nvPr/>
        </p:nvSpPr>
        <p:spPr bwMode="auto">
          <a:xfrm>
            <a:off x="5359400" y="4305300"/>
            <a:ext cx="2571750" cy="952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>
                <a:solidFill>
                  <a:srgbClr val="676767"/>
                </a:solidFill>
                <a:latin typeface="Helvetica Neue Black Condensed" pitchFamily="1" charset="0"/>
                <a:sym typeface="Helvetica Neue Black Condensed" pitchFamily="1" charset="0"/>
              </a:rPr>
              <a:t>fulfilled projects</a:t>
            </a:r>
          </a:p>
        </p:txBody>
      </p:sp>
      <p:sp>
        <p:nvSpPr>
          <p:cNvPr id="581645" name="Rectangle 13"/>
          <p:cNvSpPr>
            <a:spLocks/>
          </p:cNvSpPr>
          <p:nvPr/>
        </p:nvSpPr>
        <p:spPr bwMode="auto">
          <a:xfrm>
            <a:off x="5502275" y="6781800"/>
            <a:ext cx="2473325" cy="952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r>
              <a:rPr lang="en-US">
                <a:solidFill>
                  <a:srgbClr val="676767"/>
                </a:solidFill>
                <a:latin typeface="Helvetica Neue Black Condensed" pitchFamily="1" charset="0"/>
                <a:sym typeface="Helvetica Neue Black Condensed" pitchFamily="1" charset="0"/>
              </a:rPr>
              <a:t>professional awards</a:t>
            </a:r>
          </a:p>
        </p:txBody>
      </p:sp>
      <p:sp>
        <p:nvSpPr>
          <p:cNvPr id="581646" name="Line 14"/>
          <p:cNvSpPr>
            <a:spLocks noChangeShapeType="1"/>
          </p:cNvSpPr>
          <p:nvPr/>
        </p:nvSpPr>
        <p:spPr bwMode="auto">
          <a:xfrm>
            <a:off x="490538" y="5043488"/>
            <a:ext cx="3816350" cy="7937"/>
          </a:xfrm>
          <a:prstGeom prst="line">
            <a:avLst/>
          </a:prstGeom>
          <a:noFill/>
          <a:ln w="38100">
            <a:solidFill>
              <a:srgbClr val="B3B3B3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81647" name="Line 15"/>
          <p:cNvSpPr>
            <a:spLocks noChangeShapeType="1"/>
          </p:cNvSpPr>
          <p:nvPr/>
        </p:nvSpPr>
        <p:spPr bwMode="auto">
          <a:xfrm>
            <a:off x="495300" y="7429500"/>
            <a:ext cx="3816350" cy="6350"/>
          </a:xfrm>
          <a:prstGeom prst="line">
            <a:avLst/>
          </a:prstGeom>
          <a:noFill/>
          <a:ln w="38100">
            <a:solidFill>
              <a:srgbClr val="B3B3B3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81648" name="Line 16"/>
          <p:cNvSpPr>
            <a:spLocks noChangeShapeType="1"/>
          </p:cNvSpPr>
          <p:nvPr/>
        </p:nvSpPr>
        <p:spPr bwMode="auto">
          <a:xfrm rot="10800000" flipH="1">
            <a:off x="5480050" y="5543550"/>
            <a:ext cx="2387600" cy="6350"/>
          </a:xfrm>
          <a:prstGeom prst="line">
            <a:avLst/>
          </a:prstGeom>
          <a:noFill/>
          <a:ln w="38100">
            <a:solidFill>
              <a:srgbClr val="B3B3B3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581649" name="Line 17"/>
          <p:cNvSpPr>
            <a:spLocks noChangeShapeType="1"/>
          </p:cNvSpPr>
          <p:nvPr/>
        </p:nvSpPr>
        <p:spPr bwMode="auto">
          <a:xfrm rot="10800000" flipH="1">
            <a:off x="5486400" y="7759700"/>
            <a:ext cx="2386013" cy="4763"/>
          </a:xfrm>
          <a:prstGeom prst="line">
            <a:avLst/>
          </a:prstGeom>
          <a:noFill/>
          <a:ln w="38100">
            <a:solidFill>
              <a:srgbClr val="B3B3B3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1D59D47-8155-4609-B6D2-850D4030F819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30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4710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700" y="736600"/>
            <a:ext cx="12471400" cy="2032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47108" name="Text Box 2"/>
          <p:cNvSpPr txBox="1">
            <a:spLocks noChangeArrowheads="1"/>
          </p:cNvSpPr>
          <p:nvPr/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/>
          <a:lstStyle/>
          <a:p>
            <a:pPr algn="r">
              <a:tabLst>
                <a:tab pos="1066800" algn="l"/>
              </a:tabLst>
            </a:pPr>
            <a:fld id="{248A0AA5-4525-4365-A2D6-476C46906339}" type="slidenum">
              <a:rPr lang="en-US" sz="2400" b="1">
                <a:solidFill>
                  <a:srgbClr val="BC327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algn="r">
                <a:tabLst>
                  <a:tab pos="1066800" algn="l"/>
                </a:tabLst>
              </a:pPr>
              <a:t>30</a:t>
            </a:fld>
            <a:endParaRPr lang="en-US" sz="2400" b="1">
              <a:solidFill>
                <a:srgbClr val="BC327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109" name="Rectangle 3"/>
          <p:cNvSpPr>
            <a:spLocks noGrp="1" noChangeArrowheads="1"/>
          </p:cNvSpPr>
          <p:nvPr>
            <p:ph type="title"/>
          </p:nvPr>
        </p:nvSpPr>
        <p:spPr>
          <a:xfrm>
            <a:off x="573088" y="3233738"/>
            <a:ext cx="12001500" cy="5511800"/>
          </a:xfrm>
        </p:spPr>
        <p:txBody>
          <a:bodyPr/>
          <a:lstStyle/>
          <a:p>
            <a:pPr eaLnBrk="1" hangingPunct="1"/>
            <a:r>
              <a:rPr lang="ru-RU" sz="2800" b="1" smtClean="0">
                <a:latin typeface="Helvetica Neue"/>
                <a:ea typeface="Helvetica Neue"/>
                <a:cs typeface="Helvetica Neue"/>
                <a:sym typeface="Helvetica Neue"/>
              </a:rPr>
              <a:t>Мероприятие </a:t>
            </a:r>
            <a:r>
              <a:rPr lang="en-US" sz="2800" b="1" smtClean="0">
                <a:latin typeface="Helvetica Neue"/>
                <a:ea typeface="Helvetica Neue"/>
                <a:cs typeface="Helvetica Neue"/>
                <a:sym typeface="Helvetica Neue"/>
              </a:rPr>
              <a:t>«125 years of Happiness» </a:t>
            </a:r>
            <a:r>
              <a:rPr lang="ru-RU" sz="2800" b="1" smtClean="0"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ru-RU" sz="2800" b="1" smtClean="0"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en-US" sz="2800" b="1" smtClean="0">
                <a:latin typeface="Helvetica Neue"/>
                <a:ea typeface="Helvetica Neue"/>
                <a:cs typeface="Helvetica Neue"/>
                <a:sym typeface="Helvetica Neue"/>
              </a:rPr>
              <a:t>(</a:t>
            </a:r>
            <a:r>
              <a:rPr lang="ru-RU" sz="2800" b="1" smtClean="0">
                <a:latin typeface="Helvetica Neue"/>
                <a:ea typeface="Helvetica Neue"/>
                <a:cs typeface="Helvetica Neue"/>
                <a:sym typeface="Helvetica Neue"/>
              </a:rPr>
              <a:t>май</a:t>
            </a:r>
            <a:r>
              <a:rPr lang="en-US" sz="2800" b="1" smtClean="0">
                <a:latin typeface="Helvetica Neue"/>
                <a:ea typeface="Helvetica Neue"/>
                <a:cs typeface="Helvetica Neue"/>
                <a:sym typeface="Helvetica Neue"/>
              </a:rPr>
              <a:t> - St Pete; </a:t>
            </a:r>
            <a:r>
              <a:rPr lang="ru-RU" sz="2800" b="1" smtClean="0">
                <a:latin typeface="Helvetica Neue"/>
                <a:ea typeface="Helvetica Neue"/>
                <a:cs typeface="Helvetica Neue"/>
                <a:sym typeface="Helvetica Neue"/>
              </a:rPr>
              <a:t>июнь</a:t>
            </a:r>
            <a:r>
              <a:rPr lang="en-US" sz="2800" b="1" smtClean="0">
                <a:latin typeface="Helvetica Neue"/>
                <a:ea typeface="Helvetica Neue"/>
                <a:cs typeface="Helvetica Neue"/>
                <a:sym typeface="Helvetica Neue"/>
              </a:rPr>
              <a:t> – </a:t>
            </a:r>
            <a:r>
              <a:rPr lang="ru-RU" sz="2800" b="1" smtClean="0">
                <a:latin typeface="Helvetica Neue"/>
                <a:ea typeface="Helvetica Neue"/>
                <a:cs typeface="Helvetica Neue"/>
                <a:sym typeface="Helvetica Neue"/>
              </a:rPr>
              <a:t>Москва) в цифрах</a:t>
            </a:r>
            <a:r>
              <a:rPr lang="en-US" sz="2800" b="1" smtClean="0"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  <a:r>
              <a:rPr lang="en-US" sz="2800" b="1" smtClean="0">
                <a:latin typeface="Helvetica Neue"/>
                <a:ea typeface="ヒラギノ角ゴ ProN W6"/>
                <a:cs typeface="ヒラギノ角ゴ ProN W6"/>
                <a:sym typeface="Helvetica Neue"/>
              </a:rPr>
              <a:t/>
            </a:r>
            <a:br>
              <a:rPr lang="en-US" sz="2800" b="1" smtClean="0">
                <a:latin typeface="Helvetica Neue"/>
                <a:ea typeface="ヒラギノ角ゴ ProN W6"/>
                <a:cs typeface="ヒラギノ角ゴ ProN W6"/>
                <a:sym typeface="Helvetica Neue"/>
              </a:rPr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ru-RU" sz="2700" smtClean="0"/>
              <a:t>Более</a:t>
            </a:r>
            <a:r>
              <a:rPr lang="en-US" sz="2700" smtClean="0"/>
              <a:t> </a:t>
            </a:r>
            <a:r>
              <a:rPr lang="en-US" sz="2700" b="1" smtClean="0">
                <a:latin typeface="Helvetica Neue"/>
                <a:ea typeface="Helvetica Neue"/>
                <a:cs typeface="Helvetica Neue"/>
                <a:sym typeface="Helvetica Neue"/>
              </a:rPr>
              <a:t>20,000</a:t>
            </a:r>
            <a:r>
              <a:rPr lang="en-US" sz="2700" smtClean="0"/>
              <a:t> </a:t>
            </a:r>
            <a:r>
              <a:rPr lang="ru-RU" sz="2700" smtClean="0"/>
              <a:t>человек посетило выставки в СПб и Москве</a:t>
            </a:r>
            <a:r>
              <a:rPr lang="en-US" sz="2700" smtClean="0"/>
              <a:t>.</a:t>
            </a:r>
            <a:br>
              <a:rPr lang="en-US" sz="2700" smtClean="0"/>
            </a:br>
            <a:r>
              <a:rPr lang="en-US" sz="2700" smtClean="0"/>
              <a:t/>
            </a:r>
            <a:br>
              <a:rPr lang="en-US" sz="2700" smtClean="0"/>
            </a:br>
            <a:r>
              <a:rPr lang="en-US" sz="2700" b="1" smtClean="0">
                <a:latin typeface="Helvetica Neue"/>
                <a:ea typeface="Helvetica Neue"/>
                <a:cs typeface="Helvetica Neue"/>
                <a:sym typeface="Helvetica Neue"/>
              </a:rPr>
              <a:t>12</a:t>
            </a:r>
            <a:r>
              <a:rPr lang="en-US" sz="2700" smtClean="0"/>
              <a:t> </a:t>
            </a:r>
            <a:r>
              <a:rPr lang="ru-RU" sz="2700" smtClean="0"/>
              <a:t>уникальных выставочных стендов и более 100 редких выставочных экземпляров были представлены во время проведения выставки</a:t>
            </a:r>
            <a:r>
              <a:rPr lang="en-US" sz="2700" smtClean="0"/>
              <a:t>.</a:t>
            </a:r>
            <a:br>
              <a:rPr lang="en-US" sz="2700" smtClean="0"/>
            </a:br>
            <a:r>
              <a:rPr lang="en-US" sz="2700" smtClean="0"/>
              <a:t/>
            </a:r>
            <a:br>
              <a:rPr lang="en-US" sz="2700" smtClean="0"/>
            </a:br>
            <a:r>
              <a:rPr lang="en-US" sz="2700" b="1" smtClean="0">
                <a:latin typeface="Helvetica Neue"/>
                <a:ea typeface="Helvetica Neue"/>
                <a:cs typeface="Helvetica Neue"/>
                <a:sym typeface="Helvetica Neue"/>
              </a:rPr>
              <a:t>35</a:t>
            </a:r>
            <a:r>
              <a:rPr lang="en-US" sz="2700" smtClean="0"/>
              <a:t> </a:t>
            </a:r>
            <a:r>
              <a:rPr lang="ru-RU" sz="2700" smtClean="0"/>
              <a:t>звезд российского шоу - бизнеса посетили официальное открытие выставки, которое проходило в кафе </a:t>
            </a:r>
            <a:r>
              <a:rPr lang="en-US" sz="2700" smtClean="0"/>
              <a:t>Bosco</a:t>
            </a:r>
            <a:r>
              <a:rPr lang="ru-RU" sz="2700" smtClean="0"/>
              <a:t> </a:t>
            </a:r>
            <a:br>
              <a:rPr lang="ru-RU" sz="2700" smtClean="0"/>
            </a:br>
            <a:r>
              <a:rPr lang="en-US" sz="2700" smtClean="0"/>
              <a:t/>
            </a:r>
            <a:br>
              <a:rPr lang="en-US" sz="2700" smtClean="0"/>
            </a:br>
            <a:r>
              <a:rPr lang="ru-RU" sz="2700" smtClean="0"/>
              <a:t>Более 100 публикаций</a:t>
            </a:r>
            <a:r>
              <a:rPr lang="en-US" sz="2700" smtClean="0"/>
              <a:t>, TV </a:t>
            </a:r>
            <a:r>
              <a:rPr lang="ru-RU" sz="2700" smtClean="0"/>
              <a:t>роликов</a:t>
            </a:r>
            <a:r>
              <a:rPr lang="en-US" sz="2700" smtClean="0"/>
              <a:t> </a:t>
            </a:r>
            <a:r>
              <a:rPr lang="ru-RU" sz="2700" smtClean="0"/>
              <a:t>и блогов осветили данное событие</a:t>
            </a:r>
            <a:r>
              <a:rPr lang="en-US" sz="2700" smtClean="0"/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>
              <a:tabLst>
                <a:tab pos="1066800" algn="l"/>
              </a:tabLst>
            </a:pPr>
            <a:fld id="{468FA3B5-DB64-448C-8222-237A971F33CC}" type="slidenum">
              <a:rPr lang="en-US" smtClean="0">
                <a:latin typeface="Helvetica Neue"/>
                <a:ea typeface="ヒラギノ角ゴ ProN W3" pitchFamily="1" charset="-128"/>
                <a:sym typeface="Helvetica Neue"/>
              </a:rPr>
              <a:pPr>
                <a:tabLst>
                  <a:tab pos="1066800" algn="l"/>
                </a:tabLst>
              </a:pPr>
              <a:t>31</a:t>
            </a:fld>
            <a:endParaRPr lang="en-US" smtClean="0">
              <a:latin typeface="Helvetica Neue"/>
              <a:ea typeface="ヒラギノ角ゴ ProN W3" pitchFamily="1" charset="-128"/>
              <a:sym typeface="Helvetica Neue"/>
            </a:endParaRPr>
          </a:p>
        </p:txBody>
      </p:sp>
      <p:sp>
        <p:nvSpPr>
          <p:cNvPr id="48131" name="Text Box 2"/>
          <p:cNvSpPr txBox="1">
            <a:spLocks noChangeArrowheads="1"/>
          </p:cNvSpPr>
          <p:nvPr/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/>
          <a:lstStyle/>
          <a:p>
            <a:pPr algn="r">
              <a:tabLst>
                <a:tab pos="1066800" algn="l"/>
              </a:tabLst>
            </a:pPr>
            <a:fld id="{3EDDF371-9E78-480B-94B9-2A7F7B892F56}" type="slidenum">
              <a:rPr lang="en-US" sz="2400" b="1">
                <a:solidFill>
                  <a:srgbClr val="BC3272"/>
                </a:solidFill>
                <a:latin typeface="Helvetica Neue"/>
                <a:sym typeface="Helvetica Neue"/>
              </a:rPr>
              <a:pPr algn="r">
                <a:tabLst>
                  <a:tab pos="1066800" algn="l"/>
                </a:tabLst>
              </a:pPr>
              <a:t>31</a:t>
            </a:fld>
            <a:endParaRPr lang="en-US" sz="2400" b="1">
              <a:solidFill>
                <a:srgbClr val="BC3272"/>
              </a:solidFill>
              <a:latin typeface="Helvetica Neue"/>
              <a:sym typeface="Helvetica Neue"/>
            </a:endParaRPr>
          </a:p>
        </p:txBody>
      </p:sp>
      <p:sp>
        <p:nvSpPr>
          <p:cNvPr id="48132" name="Rectangle 3"/>
          <p:cNvSpPr>
            <a:spLocks noGrp="1" noChangeArrowheads="1"/>
          </p:cNvSpPr>
          <p:nvPr>
            <p:ph type="title"/>
          </p:nvPr>
        </p:nvSpPr>
        <p:spPr>
          <a:xfrm>
            <a:off x="180975" y="6877050"/>
            <a:ext cx="12679363" cy="1968500"/>
          </a:xfrm>
        </p:spPr>
        <p:txBody>
          <a:bodyPr/>
          <a:lstStyle/>
          <a:p>
            <a:pPr eaLnBrk="1" hangingPunct="1"/>
            <a:r>
              <a:rPr lang="ru-RU" sz="4600" b="1" smtClean="0">
                <a:solidFill>
                  <a:schemeClr val="bg1"/>
                </a:solidFill>
              </a:rPr>
              <a:t>«</a:t>
            </a:r>
            <a:r>
              <a:rPr lang="en-US" sz="4600" b="1" smtClean="0">
                <a:solidFill>
                  <a:schemeClr val="bg1"/>
                </a:solidFill>
              </a:rPr>
              <a:t>Coca-Cola</a:t>
            </a:r>
            <a:r>
              <a:rPr lang="ru-RU" sz="4600" b="1" smtClean="0">
                <a:solidFill>
                  <a:schemeClr val="bg1"/>
                </a:solidFill>
              </a:rPr>
              <a:t> Кожаный Мяч» </a:t>
            </a:r>
            <a:br>
              <a:rPr lang="ru-RU" sz="4600" b="1" smtClean="0">
                <a:solidFill>
                  <a:schemeClr val="bg1"/>
                </a:solidFill>
              </a:rPr>
            </a:br>
            <a:r>
              <a:rPr lang="ru-RU" sz="4600" b="1" smtClean="0">
                <a:solidFill>
                  <a:schemeClr val="bg1"/>
                </a:solidFill>
              </a:rPr>
              <a:t>2009-201</a:t>
            </a:r>
            <a:r>
              <a:rPr lang="en-US" sz="4600" b="1" smtClean="0">
                <a:solidFill>
                  <a:schemeClr val="bg1"/>
                </a:solidFill>
              </a:rPr>
              <a:t>3</a:t>
            </a:r>
            <a:r>
              <a:rPr lang="ru-RU" sz="4600" b="1" smtClean="0">
                <a:solidFill>
                  <a:schemeClr val="bg1"/>
                </a:solidFill>
              </a:rPr>
              <a:t> гг.</a:t>
            </a:r>
            <a:endParaRPr lang="en-US" sz="4600" b="1" smtClean="0">
              <a:solidFill>
                <a:schemeClr val="bg1"/>
              </a:solidFill>
            </a:endParaRPr>
          </a:p>
        </p:txBody>
      </p:sp>
      <p:pic>
        <p:nvPicPr>
          <p:cNvPr id="48133" name="Picture 2" descr="\\10.100.0.4\perebros\Аверьянов\ФОТО\Кожаный мяч 2012 Дзержинск\оригиналы\IMGL1777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573088" y="733425"/>
            <a:ext cx="11930062" cy="566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>
              <a:tabLst>
                <a:tab pos="1066800" algn="l"/>
              </a:tabLst>
            </a:pPr>
            <a:fld id="{FCDE0122-0BA5-4E25-9313-9A1E5D0A70F9}" type="slidenum">
              <a:rPr lang="en-US" smtClean="0">
                <a:latin typeface="Helvetica Neue"/>
                <a:ea typeface="ヒラギノ角ゴ ProN W3" pitchFamily="1" charset="-128"/>
                <a:sym typeface="Helvetica Neue"/>
              </a:rPr>
              <a:pPr>
                <a:tabLst>
                  <a:tab pos="1066800" algn="l"/>
                </a:tabLst>
              </a:pPr>
              <a:t>32</a:t>
            </a:fld>
            <a:endParaRPr lang="en-US" smtClean="0">
              <a:latin typeface="Helvetica Neue"/>
              <a:ea typeface="ヒラギノ角ゴ ProN W3" pitchFamily="1" charset="-128"/>
              <a:sym typeface="Helvetica Neue"/>
            </a:endParaRPr>
          </a:p>
        </p:txBody>
      </p:sp>
      <p:sp>
        <p:nvSpPr>
          <p:cNvPr id="49155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8645525" y="1079500"/>
            <a:ext cx="4071938" cy="77343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sz="2400" b="1" i="0" smtClean="0">
                <a:solidFill>
                  <a:schemeClr val="bg1"/>
                </a:solidFill>
              </a:rPr>
              <a:t>«</a:t>
            </a:r>
            <a:r>
              <a:rPr lang="en-US" sz="2400" b="1" i="0" smtClean="0">
                <a:solidFill>
                  <a:schemeClr val="bg1"/>
                </a:solidFill>
              </a:rPr>
              <a:t>Coca-Cola</a:t>
            </a:r>
            <a:r>
              <a:rPr lang="ru-RU" sz="2400" b="1" i="0" smtClean="0">
                <a:solidFill>
                  <a:schemeClr val="bg1"/>
                </a:solidFill>
              </a:rPr>
              <a:t> Кожаный Мяч» </a:t>
            </a:r>
            <a:br>
              <a:rPr lang="ru-RU" sz="2400" b="1" i="0" smtClean="0">
                <a:solidFill>
                  <a:schemeClr val="bg1"/>
                </a:solidFill>
              </a:rPr>
            </a:br>
            <a:r>
              <a:rPr lang="ru-RU" sz="2400" b="1" i="0" smtClean="0">
                <a:solidFill>
                  <a:schemeClr val="bg1"/>
                </a:solidFill>
              </a:rPr>
              <a:t>2009-2013 гг.</a:t>
            </a:r>
          </a:p>
          <a:p>
            <a:pPr marL="0" indent="0" eaLnBrk="1" hangingPunct="1">
              <a:buFontTx/>
              <a:buNone/>
            </a:pPr>
            <a:r>
              <a:rPr lang="ru-RU" sz="2400" i="0" smtClean="0">
                <a:solidFill>
                  <a:schemeClr val="bg1"/>
                </a:solidFill>
                <a:cs typeface="Tahoma" pitchFamily="34" charset="0"/>
              </a:rPr>
              <a:t>Организация совместно с РФС Всероссийских </a:t>
            </a:r>
            <a:r>
              <a:rPr lang="ru-RU" sz="2400" i="0" smtClean="0">
                <a:solidFill>
                  <a:schemeClr val="bg1"/>
                </a:solidFill>
              </a:rPr>
              <a:t>юношеских турниров по футболу </a:t>
            </a:r>
            <a:r>
              <a:rPr lang="ru-RU" sz="2400" i="0" smtClean="0">
                <a:solidFill>
                  <a:schemeClr val="bg1"/>
                </a:solidFill>
                <a:cs typeface="Tahoma" pitchFamily="34" charset="0"/>
              </a:rPr>
              <a:t>Кожаный мяч </a:t>
            </a:r>
            <a:br>
              <a:rPr lang="ru-RU" sz="2400" i="0" smtClean="0">
                <a:solidFill>
                  <a:schemeClr val="bg1"/>
                </a:solidFill>
                <a:cs typeface="Tahoma" pitchFamily="34" charset="0"/>
              </a:rPr>
            </a:br>
            <a:r>
              <a:rPr lang="ru-RU" sz="2400" i="0" smtClean="0">
                <a:solidFill>
                  <a:schemeClr val="bg1"/>
                </a:solidFill>
                <a:cs typeface="Tahoma" pitchFamily="34" charset="0"/>
              </a:rPr>
              <a:t>в 2009-2013 годах.</a:t>
            </a:r>
            <a:br>
              <a:rPr lang="ru-RU" sz="2400" i="0" smtClean="0">
                <a:solidFill>
                  <a:schemeClr val="bg1"/>
                </a:solidFill>
                <a:cs typeface="Tahoma" pitchFamily="34" charset="0"/>
              </a:rPr>
            </a:br>
            <a:r>
              <a:rPr lang="ru-RU" sz="2400" i="0" smtClean="0">
                <a:solidFill>
                  <a:schemeClr val="bg1"/>
                </a:solidFill>
                <a:cs typeface="Tahoma" pitchFamily="34" charset="0"/>
              </a:rPr>
              <a:t> </a:t>
            </a:r>
            <a:br>
              <a:rPr lang="ru-RU" sz="2400" i="0" smtClean="0">
                <a:solidFill>
                  <a:schemeClr val="bg1"/>
                </a:solidFill>
                <a:cs typeface="Tahoma" pitchFamily="34" charset="0"/>
              </a:rPr>
            </a:br>
            <a:r>
              <a:rPr lang="en-US" sz="2400" i="0" smtClean="0">
                <a:solidFill>
                  <a:schemeClr val="bg1"/>
                </a:solidFill>
                <a:cs typeface="Tahoma" pitchFamily="34" charset="0"/>
              </a:rPr>
              <a:t>PR </a:t>
            </a:r>
            <a:r>
              <a:rPr lang="ru-RU" sz="2400" i="0" smtClean="0">
                <a:solidFill>
                  <a:schemeClr val="bg1"/>
                </a:solidFill>
                <a:cs typeface="Tahoma" pitchFamily="34" charset="0"/>
              </a:rPr>
              <a:t>поддержка турнира.</a:t>
            </a:r>
            <a:br>
              <a:rPr lang="ru-RU" sz="2400" i="0" smtClean="0">
                <a:solidFill>
                  <a:schemeClr val="bg1"/>
                </a:solidFill>
                <a:cs typeface="Tahoma" pitchFamily="34" charset="0"/>
              </a:rPr>
            </a:br>
            <a:r>
              <a:rPr lang="ru-RU" sz="2400" i="0" smtClean="0">
                <a:solidFill>
                  <a:schemeClr val="bg1"/>
                </a:solidFill>
              </a:rPr>
              <a:t>Городские праздники футбола в 23 городах. России. Более 1 млн участников и зрителей.</a:t>
            </a:r>
            <a:endParaRPr lang="en-US" sz="2400" i="0" smtClean="0">
              <a:solidFill>
                <a:schemeClr val="bg1"/>
              </a:solidFill>
            </a:endParaRPr>
          </a:p>
        </p:txBody>
      </p:sp>
      <p:pic>
        <p:nvPicPr>
          <p:cNvPr id="49156" name="Picture 5" descr="\\10.100.0.4\perebros\Аверьянов\ФОТО\Кожаный мяч 2012 Дзержинск\оригиналы\For_report\IMGL16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30713" y="6475413"/>
            <a:ext cx="4071937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7" descr="\\10.100.0.4\perebros\Аверьянов\ФОТО\Кожаный мяч 2012 Дзержинск\оригиналы\IMGL14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338" y="6521450"/>
            <a:ext cx="40005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8" descr="\\10.100.0.4\perebros\Аверьянов\ФОТО\Кожаный мяч 2012 Дзержинск\оригиналы\IMGL179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338" y="876300"/>
            <a:ext cx="8216900" cy="547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DEA4F69-B691-45AA-9D57-6F39F0D56725}" type="slidenum">
              <a:rPr lang="en-US" smtClean="0"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rPr>
              <a:pPr/>
              <a:t>33</a:t>
            </a:fld>
            <a:endParaRPr lang="en-US" smtClean="0">
              <a:latin typeface="Helvetica Neue Light" pitchFamily="1" charset="0"/>
              <a:ea typeface="ヒラギノ角ゴ ProN W3" pitchFamily="1" charset="-128"/>
              <a:sym typeface="Helvetica Neue Light" pitchFamily="1" charset="0"/>
            </a:endParaRPr>
          </a:p>
        </p:txBody>
      </p:sp>
      <p:pic>
        <p:nvPicPr>
          <p:cNvPr id="50179" name="Picture 11" descr="\\10.100.0.4\perebros\Аверьянов\ФОТО\Кожаный мяч 2012 Дзержинск\оригиналы\IMGL16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900" y="3019425"/>
            <a:ext cx="4500563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12" descr="\\10.100.0.4\perebros\Аверьянов\ФОТО\Кожаный мяч 2012 Дзержинск\оригиналы\IMGL19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900" y="6091238"/>
            <a:ext cx="4714875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13" descr="\\10.100.0.4\perebros\Аверьянов\ФОТО\Кожаный мяч 2012 Дзержинск\оригиналы\IMGL21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900" y="733425"/>
            <a:ext cx="5072063" cy="220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14" descr="\\10.100.0.4\perebros\Аверьянов\ФОТО\Кожаный мяч 2012 Дзержинск\оригиналы\IMGL22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7900" y="3019425"/>
            <a:ext cx="2000250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3" name="Picture 17" descr="\\10.100.0.4\perebros\Аверьянов\ФОТО\Кожаный мяч 2012 Дзержинск\оригиналы\IMGL18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859963" y="733425"/>
            <a:ext cx="2786062" cy="850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4" name="Picture 18" descr="\\10.100.0.4\perebros\Аверьянов\ФОТО\Кожаный мяч 2012 Дзержинск\оригиналы\IMGL191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59400" y="733425"/>
            <a:ext cx="4429125" cy="221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5" name="Picture 19" descr="\\10.100.0.4\perebros\Аверьянов\ФОТО\Кожаный мяч 2012 Дзержинск\оригиналы\IMGL2161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9588" y="3019425"/>
            <a:ext cx="2928937" cy="300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6" name="Picture 20" descr="\\10.100.0.4\perebros\Аверьянов\ФОТО\Кожаный мяч 2012 Дзержинск\оригиналы\IMGL230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002213" y="6091238"/>
            <a:ext cx="4786312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>
              <a:tabLst>
                <a:tab pos="1066800" algn="l"/>
              </a:tabLst>
            </a:pPr>
            <a:fld id="{EC458BD3-763C-47A4-B8A9-9283592254C7}" type="slidenum">
              <a:rPr lang="en-US" smtClean="0">
                <a:latin typeface="Helvetica Neue"/>
                <a:ea typeface="ヒラギノ角ゴ ProN W3" pitchFamily="1" charset="-128"/>
                <a:sym typeface="Helvetica Neue"/>
              </a:rPr>
              <a:pPr>
                <a:tabLst>
                  <a:tab pos="1066800" algn="l"/>
                </a:tabLst>
              </a:pPr>
              <a:t>34</a:t>
            </a:fld>
            <a:endParaRPr lang="en-US" smtClean="0">
              <a:latin typeface="Helvetica Neue"/>
              <a:ea typeface="ヒラギノ角ゴ ProN W3" pitchFamily="1" charset="-128"/>
              <a:sym typeface="Helvetica Neue"/>
            </a:endParaRPr>
          </a:p>
        </p:txBody>
      </p:sp>
      <p:sp>
        <p:nvSpPr>
          <p:cNvPr id="51203" name="Text Box 2"/>
          <p:cNvSpPr txBox="1">
            <a:spLocks noChangeArrowheads="1"/>
          </p:cNvSpPr>
          <p:nvPr/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/>
          <a:lstStyle/>
          <a:p>
            <a:pPr algn="r">
              <a:tabLst>
                <a:tab pos="1066800" algn="l"/>
              </a:tabLst>
            </a:pPr>
            <a:fld id="{20167AEF-8691-42F4-AEB0-78DA10FF77AF}" type="slidenum">
              <a:rPr lang="en-US" sz="2400" b="1">
                <a:solidFill>
                  <a:srgbClr val="BC3272"/>
                </a:solidFill>
                <a:latin typeface="Helvetica Neue"/>
                <a:sym typeface="Helvetica Neue"/>
              </a:rPr>
              <a:pPr algn="r">
                <a:tabLst>
                  <a:tab pos="1066800" algn="l"/>
                </a:tabLst>
              </a:pPr>
              <a:t>34</a:t>
            </a:fld>
            <a:endParaRPr lang="en-US" sz="2400" b="1">
              <a:solidFill>
                <a:srgbClr val="BC3272"/>
              </a:solidFill>
              <a:latin typeface="Helvetica Neue"/>
              <a:sym typeface="Helvetica Neue"/>
            </a:endParaRPr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title"/>
          </p:nvPr>
        </p:nvSpPr>
        <p:spPr>
          <a:xfrm>
            <a:off x="428625" y="3151188"/>
            <a:ext cx="12431713" cy="5511800"/>
          </a:xfrm>
        </p:spPr>
        <p:txBody>
          <a:bodyPr/>
          <a:lstStyle/>
          <a:p>
            <a:r>
              <a:rPr lang="ru-RU" sz="2800" b="1" smtClean="0">
                <a:solidFill>
                  <a:schemeClr val="bg1"/>
                </a:solidFill>
              </a:rPr>
              <a:t>«</a:t>
            </a:r>
            <a:r>
              <a:rPr lang="en-US" sz="2800" b="1" smtClean="0">
                <a:solidFill>
                  <a:schemeClr val="bg1"/>
                </a:solidFill>
              </a:rPr>
              <a:t>Coca-Cola</a:t>
            </a:r>
            <a:r>
              <a:rPr lang="ru-RU" sz="2800" b="1" smtClean="0">
                <a:solidFill>
                  <a:schemeClr val="bg1"/>
                </a:solidFill>
              </a:rPr>
              <a:t> Кожаный Мяч» 2009-2013 гг.</a:t>
            </a:r>
            <a:r>
              <a:rPr lang="ru-RU" sz="2800" b="1" smtClean="0"/>
              <a:t> </a:t>
            </a:r>
            <a:r>
              <a:rPr lang="ru-RU" sz="2800" b="1" smtClean="0">
                <a:latin typeface="Helvetica Neue"/>
                <a:sym typeface="Helvetica Neue"/>
              </a:rPr>
              <a:t>в цифрах</a:t>
            </a:r>
            <a:r>
              <a:rPr lang="en-US" sz="2800" b="1" smtClean="0">
                <a:latin typeface="Helvetica Neue"/>
                <a:sym typeface="Helvetica Neue"/>
              </a:rPr>
              <a:t>:</a:t>
            </a:r>
            <a:r>
              <a:rPr lang="en-US" sz="2800" b="1" smtClean="0">
                <a:latin typeface="Helvetica Neue"/>
                <a:ea typeface="ヒラギノ角ゴ ProN W6"/>
                <a:cs typeface="ヒラギノ角ゴ ProN W6"/>
                <a:sym typeface="Helvetica Neue"/>
              </a:rPr>
              <a:t/>
            </a:r>
            <a:br>
              <a:rPr lang="en-US" sz="2800" b="1" smtClean="0">
                <a:latin typeface="Helvetica Neue"/>
                <a:ea typeface="ヒラギノ角ゴ ProN W6"/>
                <a:cs typeface="ヒラギノ角ゴ ProN W6"/>
                <a:sym typeface="Helvetica Neue"/>
              </a:rPr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ru-RU" sz="2800" smtClean="0"/>
              <a:t>За годы проведения соревнований в мероприятиях приняли участие </a:t>
            </a:r>
            <a:br>
              <a:rPr lang="ru-RU" sz="2800" smtClean="0"/>
            </a:br>
            <a:r>
              <a:rPr lang="ru-RU" sz="2800" smtClean="0"/>
              <a:t>более </a:t>
            </a:r>
            <a:r>
              <a:rPr lang="ru-RU" sz="2800" b="1" smtClean="0"/>
              <a:t>1 400 000 </a:t>
            </a:r>
            <a:r>
              <a:rPr lang="ru-RU" sz="2800" smtClean="0"/>
              <a:t>зрителей и участников.</a:t>
            </a: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ru-RU" sz="2800" smtClean="0"/>
              <a:t>Обширная </a:t>
            </a:r>
            <a:r>
              <a:rPr lang="en-US" sz="2800" smtClean="0"/>
              <a:t>PR</a:t>
            </a:r>
            <a:r>
              <a:rPr lang="ru-RU" sz="2800" smtClean="0"/>
              <a:t>-поддержка: </a:t>
            </a:r>
            <a:br>
              <a:rPr lang="ru-RU" sz="2800" smtClean="0"/>
            </a:br>
            <a:r>
              <a:rPr lang="ru-RU" sz="2800" smtClean="0"/>
              <a:t>- 18 пресс-конференций с участием представителей более чем из 180 СМИ </a:t>
            </a:r>
            <a:br>
              <a:rPr lang="ru-RU" sz="2800" smtClean="0"/>
            </a:br>
            <a:r>
              <a:rPr lang="ru-RU" sz="2800" smtClean="0"/>
              <a:t>- 350 публикаций в печатных СМИ</a:t>
            </a:r>
            <a:br>
              <a:rPr lang="ru-RU" sz="2800" smtClean="0"/>
            </a:br>
            <a:r>
              <a:rPr lang="ru-RU" sz="2800" smtClean="0"/>
              <a:t>- 350 публикаций в Интернет-ресурсах</a:t>
            </a:r>
            <a:br>
              <a:rPr lang="ru-RU" sz="2800" smtClean="0"/>
            </a:br>
            <a:r>
              <a:rPr lang="ru-RU" sz="2800" smtClean="0"/>
              <a:t>- 90 телевизионных репортажей</a:t>
            </a:r>
            <a:br>
              <a:rPr lang="ru-RU" sz="2800" smtClean="0"/>
            </a:br>
            <a:r>
              <a:rPr lang="ru-RU" sz="2800" smtClean="0"/>
              <a:t>- 85 радио выходов</a:t>
            </a:r>
            <a:br>
              <a:rPr lang="ru-RU" sz="2800" smtClean="0"/>
            </a:br>
            <a:endParaRPr lang="en-US" sz="2800" smtClean="0"/>
          </a:p>
        </p:txBody>
      </p:sp>
      <p:pic>
        <p:nvPicPr>
          <p:cNvPr id="51205" name="Picture 9" descr="C:\Documents and Settings\VAveryanov\Мои документы\Downloads\оформление\оформление\15092012003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338" y="696913"/>
            <a:ext cx="7786687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6" name="Picture 7" descr="\\10.100.0.4\perebros\Аверьянов\ФОТО\Кожаный мяч 2012 Дзержинск\оригиналы\IMGL136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2588" y="733425"/>
            <a:ext cx="4759325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687A206-CCCE-4C5D-9BBE-FB749F4D24DB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35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227" name="Text Box 2"/>
          <p:cNvSpPr txBox="1">
            <a:spLocks noChangeArrowheads="1"/>
          </p:cNvSpPr>
          <p:nvPr/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/>
          <a:lstStyle/>
          <a:p>
            <a:pPr algn="r">
              <a:tabLst>
                <a:tab pos="1066800" algn="l"/>
              </a:tabLst>
            </a:pPr>
            <a:fld id="{4E26CF71-F307-47AC-ADB6-A68EE2A58201}" type="slidenum">
              <a:rPr lang="en-US" sz="2400" b="1">
                <a:solidFill>
                  <a:srgbClr val="BC327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algn="r">
                <a:tabLst>
                  <a:tab pos="1066800" algn="l"/>
                </a:tabLst>
              </a:pPr>
              <a:t>35</a:t>
            </a:fld>
            <a:endParaRPr lang="en-US" sz="2400" b="1">
              <a:solidFill>
                <a:srgbClr val="BC327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2228" name="Rectangle 3"/>
          <p:cNvSpPr>
            <a:spLocks noGrp="1" noChangeArrowheads="1"/>
          </p:cNvSpPr>
          <p:nvPr>
            <p:ph type="title"/>
          </p:nvPr>
        </p:nvSpPr>
        <p:spPr>
          <a:xfrm>
            <a:off x="180975" y="6877050"/>
            <a:ext cx="12679363" cy="1968500"/>
          </a:xfrm>
        </p:spPr>
        <p:txBody>
          <a:bodyPr/>
          <a:lstStyle/>
          <a:p>
            <a:pPr eaLnBrk="1" hangingPunct="1"/>
            <a:r>
              <a:rPr lang="ru-RU" sz="4600" b="1" smtClean="0"/>
              <a:t>Выставка «</a:t>
            </a:r>
            <a:r>
              <a:rPr lang="en-US" sz="4600" b="1" smtClean="0"/>
              <a:t>Coca-Cola</a:t>
            </a:r>
            <a:r>
              <a:rPr lang="ru-RU" sz="4600" b="1" smtClean="0"/>
              <a:t>: Пронеси Олимпийский огонь. Вливайся!» </a:t>
            </a:r>
            <a:br>
              <a:rPr lang="ru-RU" sz="4600" b="1" smtClean="0"/>
            </a:br>
            <a:r>
              <a:rPr lang="ru-RU" sz="4600" b="1" smtClean="0"/>
              <a:t>2013</a:t>
            </a:r>
            <a:endParaRPr lang="en-US" sz="4600" b="1" smtClean="0"/>
          </a:p>
        </p:txBody>
      </p:sp>
      <p:pic>
        <p:nvPicPr>
          <p:cNvPr id="52229" name="Picture 6" descr="\\10.100.0.9\managers\Проекты 2013\Светлана Кондеева\Клиенты\Coca-Cola\Выставка Эстафета Олимпийского огня 2013\Фотографии\от Даши_выставка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1838" y="706438"/>
            <a:ext cx="10572750" cy="567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" name="Picture 10" descr="Description: C:\Documents and Settings\ekonyaeva\Рабочий стол\FINAL 01082011\Sochi 2014 Olimpic Torch\Sochi 2014 Olympic Torch 09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5125" y="447675"/>
            <a:ext cx="1350963" cy="587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EE6AA207-E750-44AD-A680-81EFA988262E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36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251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8645525" y="1079500"/>
            <a:ext cx="4071938" cy="7734300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sz="2400" b="1" i="0" smtClean="0"/>
              <a:t>Детская программа на Выставке </a:t>
            </a:r>
            <a:br>
              <a:rPr lang="ru-RU" sz="2400" b="1" i="0" smtClean="0"/>
            </a:br>
            <a:r>
              <a:rPr lang="ru-RU" sz="2400" b="1" i="0" smtClean="0"/>
              <a:t>«</a:t>
            </a:r>
            <a:r>
              <a:rPr lang="en-US" sz="2400" b="1" i="0" smtClean="0"/>
              <a:t>Coca-Cola</a:t>
            </a:r>
            <a:r>
              <a:rPr lang="ru-RU" sz="2400" b="1" i="0" smtClean="0"/>
              <a:t>: Пронеси Олимпийский огонь. Вливайся!» 2013</a:t>
            </a:r>
          </a:p>
          <a:p>
            <a:pPr marL="0" indent="0" eaLnBrk="1" hangingPunct="1">
              <a:buFontTx/>
              <a:buNone/>
            </a:pPr>
            <a:r>
              <a:rPr lang="ru-RU" sz="2400" i="0" smtClean="0"/>
              <a:t>Организация детских дней на выставке в Центре Фотографии им.Братьев Люмьер </a:t>
            </a:r>
          </a:p>
          <a:p>
            <a:pPr marL="0" indent="0" eaLnBrk="1" hangingPunct="1">
              <a:buFontTx/>
              <a:buNone/>
            </a:pPr>
            <a:r>
              <a:rPr lang="ru-RU" sz="2400" i="0" smtClean="0"/>
              <a:t>Участники мероприятия: учащиеся детских образовательных учреждений, воспитанники детских домов и интернатов в возрасте от 12 лет</a:t>
            </a:r>
            <a:endParaRPr lang="en-US" sz="2400" i="0" smtClean="0"/>
          </a:p>
        </p:txBody>
      </p:sp>
      <p:pic>
        <p:nvPicPr>
          <p:cNvPr id="53252" name="Picture 7" descr="\\10.100.0.9\managers\Проекты 2013\Светлана Кондеева\Клиенты\Coca-Cola\Выставка Эстафета Олимпийского огня 2013\Фотографии\Coke_exhibition_kids\1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900" y="804863"/>
            <a:ext cx="8286750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3" name="Picture 3" descr="C:\Documents and Settings\ALomakina\Мои документы\Anna\Coca-Cola\Эстафета Олимпийского огня 2013\Фотографии для отправки клиенту\зал Сочи 2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338" y="6488113"/>
            <a:ext cx="4000500" cy="267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4" name="Picture 2" descr="\\Fpcs-1\agency\Managers\Проекты 2013\Светлана Кондеева\Клиенты\Coca-Cola\Выставка Эстафета Олимпийского огня 2013\Фотографии\от Кирилла_2-ой день\DSC_04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30713" y="6497638"/>
            <a:ext cx="4000500" cy="267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95152E8-93C3-4D99-BD6C-37CA8C41CE37}" type="slidenum">
              <a:rPr lang="en-US" smtClean="0">
                <a:solidFill>
                  <a:srgbClr val="898989"/>
                </a:solidFill>
                <a:latin typeface="Helvetica Neue Light" pitchFamily="1" charset="0"/>
                <a:ea typeface="ヒラギノ角ゴ ProN W3" pitchFamily="1" charset="-128"/>
                <a:sym typeface="Helvetica Neue Light" pitchFamily="1" charset="0"/>
              </a:rPr>
              <a:pPr/>
              <a:t>37</a:t>
            </a:fld>
            <a:endParaRPr lang="en-US" smtClean="0">
              <a:solidFill>
                <a:srgbClr val="898989"/>
              </a:solidFill>
              <a:latin typeface="Helvetica Neue Light" pitchFamily="1" charset="0"/>
              <a:ea typeface="ヒラギノ角ゴ ProN W3" pitchFamily="1" charset="-128"/>
              <a:sym typeface="Helvetica Neue Light" pitchFamily="1" charset="0"/>
            </a:endParaRPr>
          </a:p>
        </p:txBody>
      </p:sp>
      <p:pic>
        <p:nvPicPr>
          <p:cNvPr id="54275" name="Picture 10" descr="\\10.100.0.9\managers\Проекты 2013\Светлана Кондеева\Клиенты\Coca-Cola\Выставка Эстафета Олимпийского огня 2013\Фотографии\Coke_exhibition_kids\DSCN14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91350" y="2936875"/>
            <a:ext cx="3011488" cy="286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11" descr="\\10.100.0.9\managers\Проекты 2013\Светлана Кондеева\Клиенты\Coca-Cola\Выставка Эстафета Олимпийского огня 2013\Фотографии\Coke_exhibition_kids\DSCN14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00" y="5867400"/>
            <a:ext cx="6002338" cy="329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12" descr="\\10.100.0.9\managers\Проекты 2013\Светлана Кондеева\Клиенты\Coca-Cola\Выставка Эстафета Олимпийского огня 2013\Фотографии\Coke_exhibition_kids\DSCN15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6538" y="5876925"/>
            <a:ext cx="3694112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8" name="Picture 13" descr="\\10.100.0.9\managers\Проекты 2013\Светлана Кондеева\Клиенты\Coca-Cola\Выставка Эстафета Олимпийского огня 2013\Фотографии\Coke_exhibition_kids\DSCN13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5900" y="733425"/>
            <a:ext cx="9786938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7" descr="C:\Documents and Settings\ALomakina\Мои документы\Anna\Coca-Cola\Эстафета Олимпийского огня 2013\Фотографии для отправки клиенту\фото с факелом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5900" y="2974975"/>
            <a:ext cx="4054475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0" name="Picture 14" descr="\\10.100.0.9\managers\Проекты 2013\Светлана Кондеева\Клиенты\Coca-Cola\Выставка Эстафета Олимпийского огня 2013\Фотографии\материалы на склад с выставки\IMAG105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074275" y="733425"/>
            <a:ext cx="2617788" cy="842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1" name="Picture 15" descr="\\10.100.0.9\managers\Проекты 2013\Светлана Кондеева\Клиенты\Coca-Cola\Выставка Эстафета Олимпийского огня 2013\Фотографии\материалы на склад с выставки\IMAG104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30713" y="2947988"/>
            <a:ext cx="2428875" cy="284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2E735EE-E2EC-4F49-99FB-013FA0131EA7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38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/>
          <a:lstStyle/>
          <a:p>
            <a:pPr algn="r">
              <a:tabLst>
                <a:tab pos="1066800" algn="l"/>
              </a:tabLst>
            </a:pPr>
            <a:fld id="{22C52DCF-85E6-47C1-B24A-896695919649}" type="slidenum">
              <a:rPr lang="en-US" sz="2400" b="1">
                <a:solidFill>
                  <a:srgbClr val="BC327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algn="r">
                <a:tabLst>
                  <a:tab pos="1066800" algn="l"/>
                </a:tabLst>
              </a:pPr>
              <a:t>38</a:t>
            </a:fld>
            <a:endParaRPr lang="en-US" sz="2400" b="1">
              <a:solidFill>
                <a:srgbClr val="BC327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300" name="Rectangle 3"/>
          <p:cNvSpPr>
            <a:spLocks noGrp="1" noChangeArrowheads="1"/>
          </p:cNvSpPr>
          <p:nvPr>
            <p:ph type="title"/>
          </p:nvPr>
        </p:nvSpPr>
        <p:spPr>
          <a:xfrm>
            <a:off x="573088" y="3090863"/>
            <a:ext cx="12036425" cy="5511800"/>
          </a:xfrm>
        </p:spPr>
        <p:txBody>
          <a:bodyPr/>
          <a:lstStyle/>
          <a:p>
            <a:r>
              <a:rPr lang="ru-RU" sz="2800" b="1" smtClean="0"/>
              <a:t>Детская программа на Выставке «</a:t>
            </a:r>
            <a:r>
              <a:rPr lang="en-US" sz="2800" b="1" smtClean="0"/>
              <a:t>Coca-Cola</a:t>
            </a:r>
            <a:r>
              <a:rPr lang="ru-RU" sz="2800" b="1" smtClean="0"/>
              <a:t>: Пронеси Олимпийский огонь. Вливайся!» 2013 </a:t>
            </a:r>
            <a:r>
              <a:rPr lang="ru-RU" sz="2800" b="1" smtClean="0">
                <a:latin typeface="Helvetica Neue"/>
                <a:ea typeface="Helvetica Neue"/>
                <a:cs typeface="Helvetica Neue"/>
                <a:sym typeface="Helvetica Neue"/>
              </a:rPr>
              <a:t>в цифрах</a:t>
            </a:r>
            <a:r>
              <a:rPr lang="en-US" sz="2800" b="1" smtClean="0"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  <a:r>
              <a:rPr lang="en-US" sz="2800" b="1" smtClean="0">
                <a:latin typeface="Helvetica Neue"/>
                <a:ea typeface="ヒラギノ角ゴ ProN W6"/>
                <a:cs typeface="ヒラギノ角ゴ ProN W6"/>
                <a:sym typeface="Helvetica Neue"/>
              </a:rPr>
              <a:t/>
            </a:r>
            <a:br>
              <a:rPr lang="en-US" sz="2800" b="1" smtClean="0">
                <a:latin typeface="Helvetica Neue"/>
                <a:ea typeface="ヒラギノ角ゴ ProN W6"/>
                <a:cs typeface="ヒラギノ角ゴ ProN W6"/>
                <a:sym typeface="Helvetica Neue"/>
              </a:rPr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ru-RU" sz="2800" smtClean="0"/>
              <a:t>1012 человек посетили выставку в период с 22 по 24 января 2013г. </a:t>
            </a:r>
            <a:r>
              <a:rPr lang="en-US" sz="2700" smtClean="0"/>
              <a:t/>
            </a:r>
            <a:br>
              <a:rPr lang="en-US" sz="2700" smtClean="0"/>
            </a:br>
            <a:r>
              <a:rPr lang="en-US" sz="2700" smtClean="0"/>
              <a:t/>
            </a:r>
            <a:br>
              <a:rPr lang="en-US" sz="2700" smtClean="0"/>
            </a:br>
            <a:r>
              <a:rPr lang="ru-RU" sz="2700" smtClean="0"/>
              <a:t>Участники мероприятия: детские образовательные учреждения из Москвы, Московской области, Рязанской области и Тульской области. </a:t>
            </a:r>
            <a:br>
              <a:rPr lang="ru-RU" sz="2700" smtClean="0"/>
            </a:br>
            <a:r>
              <a:rPr lang="en-US" sz="2700" smtClean="0"/>
              <a:t/>
            </a:r>
            <a:br>
              <a:rPr lang="en-US" sz="2700" smtClean="0"/>
            </a:br>
            <a:r>
              <a:rPr lang="ru-RU" sz="2800" smtClean="0"/>
              <a:t>Партнером программы выступил благотворительный </a:t>
            </a:r>
            <a:br>
              <a:rPr lang="ru-RU" sz="2800" smtClean="0"/>
            </a:br>
            <a:r>
              <a:rPr lang="ru-RU" sz="2800" smtClean="0"/>
              <a:t>фонд </a:t>
            </a:r>
            <a:r>
              <a:rPr lang="en-US" sz="2800" smtClean="0"/>
              <a:t>CAF </a:t>
            </a:r>
            <a:r>
              <a:rPr lang="ru-RU" sz="2800" smtClean="0"/>
              <a:t>Россия.</a:t>
            </a:r>
            <a:br>
              <a:rPr lang="ru-RU" sz="2800" smtClean="0"/>
            </a:br>
            <a:endParaRPr lang="en-US" sz="2700" smtClean="0"/>
          </a:p>
        </p:txBody>
      </p:sp>
      <p:pic>
        <p:nvPicPr>
          <p:cNvPr id="5530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525" y="661988"/>
            <a:ext cx="6929438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45400" y="690563"/>
            <a:ext cx="4429125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Номер слайда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64574C9-4872-4F06-8609-3668EE249923}" type="slidenum">
              <a:rPr lang="en-US" smtClean="0">
                <a:latin typeface="Helvetica Neue"/>
                <a:ea typeface="ヒラギノ角ゴ ProN W3" pitchFamily="1" charset="-128"/>
                <a:sym typeface="Helvetica Neue"/>
              </a:rPr>
              <a:pPr/>
              <a:t>39</a:t>
            </a:fld>
            <a:endParaRPr lang="en-US" smtClean="0">
              <a:latin typeface="Helvetica Neue"/>
              <a:ea typeface="ヒラギノ角ゴ ProN W3" pitchFamily="1" charset="-128"/>
              <a:sym typeface="Helvetica Neue"/>
            </a:endParaRPr>
          </a:p>
        </p:txBody>
      </p:sp>
      <p:sp>
        <p:nvSpPr>
          <p:cNvPr id="171011" name="AutoShape 6" descr="http://www.nomsk.ru/prizolov/sites/default/files/images/holsten.jpg"/>
          <p:cNvSpPr>
            <a:spLocks noChangeAspect="1" noChangeArrowheads="1"/>
          </p:cNvSpPr>
          <p:nvPr/>
        </p:nvSpPr>
        <p:spPr bwMode="auto">
          <a:xfrm>
            <a:off x="6469063" y="-212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171012" name="AutoShape 8" descr="http://www.nomsk.ru/prizolov/sites/default/files/images/holsten.jpg"/>
          <p:cNvSpPr>
            <a:spLocks noChangeAspect="1" noChangeArrowheads="1"/>
          </p:cNvSpPr>
          <p:nvPr/>
        </p:nvSpPr>
        <p:spPr bwMode="auto">
          <a:xfrm>
            <a:off x="6469063" y="-212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171013" name="Rectangle 3"/>
          <p:cNvSpPr txBox="1">
            <a:spLocks noChangeArrowheads="1"/>
          </p:cNvSpPr>
          <p:nvPr/>
        </p:nvSpPr>
        <p:spPr bwMode="auto">
          <a:xfrm>
            <a:off x="358775" y="6591300"/>
            <a:ext cx="11785600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Клиент: Кока-Кола Софт Дринк Консалтинг</a:t>
            </a:r>
          </a:p>
          <a:p>
            <a:r>
              <a:rPr lang="ru-RU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Проект: Сэмплинг BURN 2010</a:t>
            </a:r>
          </a:p>
          <a:p>
            <a:r>
              <a:rPr lang="ru-RU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География:</a:t>
            </a:r>
            <a:r>
              <a:rPr lang="ru-RU" sz="14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sz="14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0 городов</a:t>
            </a:r>
          </a:p>
          <a:p>
            <a:r>
              <a:rPr lang="ru-RU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Бриф: Предложение оригинальной идеи и механик для семплинга продукта</a:t>
            </a:r>
          </a:p>
          <a:p>
            <a:r>
              <a:rPr lang="ru-RU" sz="14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В рамках приложения на сайте Вконтакте «Календарь интенсивной жизни </a:t>
            </a:r>
            <a:r>
              <a:rPr lang="en-US" sz="14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burn</a:t>
            </a:r>
            <a:r>
              <a:rPr lang="ru-RU" sz="14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» были проведены:</a:t>
            </a:r>
          </a:p>
          <a:p>
            <a:pPr>
              <a:buFontTx/>
              <a:buChar char="-"/>
            </a:pPr>
            <a:r>
              <a:rPr lang="ru-RU" sz="14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Более 480 семплингов перед мероприятиями в 10 городах</a:t>
            </a:r>
          </a:p>
          <a:p>
            <a:pPr>
              <a:buFontTx/>
              <a:buChar char="-"/>
            </a:pPr>
            <a:r>
              <a:rPr lang="ru-RU" sz="14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Более 190 семплингов в вузах в 10 городах</a:t>
            </a:r>
          </a:p>
          <a:p>
            <a:pPr>
              <a:buFontTx/>
              <a:buChar char="-"/>
            </a:pPr>
            <a:r>
              <a:rPr lang="ru-RU" sz="14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Радиоконкурсы </a:t>
            </a:r>
            <a:r>
              <a:rPr lang="en-US" sz="14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burn </a:t>
            </a:r>
            <a:r>
              <a:rPr lang="ru-RU" sz="14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(вирусный семплинг в офисах) в 7 городах</a:t>
            </a:r>
          </a:p>
          <a:p>
            <a:pPr>
              <a:buFontTx/>
              <a:buChar char="-"/>
            </a:pPr>
            <a:r>
              <a:rPr lang="ru-RU" sz="14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Программа лояльности Календаря Интенсивной жизни в 12 городах (Еженедельная доставка призов победителям программы)</a:t>
            </a:r>
          </a:p>
          <a:p>
            <a:pPr>
              <a:buFontTx/>
              <a:buChar char="-"/>
            </a:pPr>
            <a:r>
              <a:rPr lang="ru-RU" sz="14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2 семплинга перед спец.мероприятиями «Пикник Афиши» в Коломенском и перед концертом «</a:t>
            </a:r>
            <a:r>
              <a:rPr lang="en-US" sz="14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U2</a:t>
            </a:r>
            <a:r>
              <a:rPr lang="ru-RU" sz="14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360» в Лужниках</a:t>
            </a:r>
          </a:p>
          <a:p>
            <a:r>
              <a:rPr lang="ru-RU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Результаты: </a:t>
            </a:r>
            <a:r>
              <a:rPr lang="ru-RU" sz="140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более 13 000 качественных контактов</a:t>
            </a:r>
            <a:endParaRPr lang="ru-RU" sz="1400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endParaRPr lang="ru-RU" sz="1200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1014" name="Picture 28" descr="C:\Documents and Settings\NMedunina\Рабочий стол\фото для бёрн\_MG_25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25" y="700088"/>
            <a:ext cx="4176713" cy="278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15" name="Picture 4" descr="O:\Marketing\ENERGY DRINKS &amp; NEW BEVERAGES\BURN\2010 Burn IMC Campaign\Sampling 24.7\Photo report\x_890f0de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23575" y="3581400"/>
            <a:ext cx="1943100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16" name="Picture 3" descr="C:\Documents and Settings\MRogovtseva\Рабочий стол\Presentation\екат\x_8fdd0ea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125" y="3581400"/>
            <a:ext cx="4176713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17" name="Picture 5" descr="C:\Documents and Settings\NMedunina\Рабочий стол\фото для бёрн\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86275" y="3581400"/>
            <a:ext cx="3960813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18" name="Picture 14" descr="C:\Documents and Settings\NMedunina\Рабочий стол\фото для бёрн\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86275" y="700088"/>
            <a:ext cx="3963988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19" name="Picture 4" descr="C:\Documents and Settings\NMedunina\Рабочий стол\фото для бёрн\3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18525" y="3581400"/>
            <a:ext cx="2232025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1020" name="Picture 5" descr="C:\Documents and Settings\NMedunina\Рабочий стол\фото для бёрн\58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18525" y="700088"/>
            <a:ext cx="4248150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7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>
              <a:tabLst>
                <a:tab pos="1066800" algn="l"/>
              </a:tabLst>
            </a:pPr>
            <a:fld id="{3C22E831-0673-4CD7-BDDD-EFFD3FD3F04C}" type="slidenum">
              <a:rPr lang="en-US"/>
              <a:pPr>
                <a:tabLst>
                  <a:tab pos="1066800" algn="l"/>
                </a:tabLst>
              </a:pPr>
              <a:t>4</a:t>
            </a:fld>
            <a:endParaRPr lang="en-US"/>
          </a:p>
        </p:txBody>
      </p:sp>
      <p:pic>
        <p:nvPicPr>
          <p:cNvPr id="58265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736600"/>
            <a:ext cx="12471400" cy="5588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826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>
                <a:solidFill>
                  <a:srgbClr val="B92986"/>
                </a:solidFill>
                <a:latin typeface="Helvetica Neue" pitchFamily="1" charset="0"/>
                <a:sym typeface="Helvetica Neue" pitchFamily="1" charset="0"/>
              </a:rPr>
              <a:t>e:</a:t>
            </a:r>
            <a:r>
              <a:rPr lang="en-US" b="1" smtClean="0">
                <a:solidFill>
                  <a:srgbClr val="464646"/>
                </a:solidFill>
                <a:latin typeface="Helvetica Neue" pitchFamily="1" charset="0"/>
                <a:sym typeface="Helvetica Neue" pitchFamily="1" charset="0"/>
              </a:rPr>
              <a:t>mg</a:t>
            </a:r>
            <a:r>
              <a:rPr lang="en-US" smtClean="0">
                <a:solidFill>
                  <a:srgbClr val="464646"/>
                </a:solidFill>
              </a:rPr>
              <a:t> – national coverage</a:t>
            </a:r>
            <a:br>
              <a:rPr lang="en-US" smtClean="0">
                <a:solidFill>
                  <a:srgbClr val="464646"/>
                </a:solidFill>
              </a:rPr>
            </a:br>
            <a:r>
              <a:rPr lang="ru-RU" sz="3600" smtClean="0">
                <a:solidFill>
                  <a:srgbClr val="464646"/>
                </a:solidFill>
              </a:rPr>
              <a:t>Региональные офисы </a:t>
            </a:r>
            <a:r>
              <a:rPr lang="en-US" sz="3600" smtClean="0">
                <a:solidFill>
                  <a:srgbClr val="464646"/>
                </a:solidFill>
              </a:rPr>
              <a:t>&amp; </a:t>
            </a:r>
            <a:r>
              <a:rPr lang="ru-RU" sz="3600" smtClean="0">
                <a:solidFill>
                  <a:srgbClr val="464646"/>
                </a:solidFill>
              </a:rPr>
              <a:t>партнеры</a:t>
            </a:r>
            <a:endParaRPr lang="en-US" sz="3600" smtClean="0">
              <a:solidFill>
                <a:srgbClr val="464646"/>
              </a:solidFill>
            </a:endParaRPr>
          </a:p>
        </p:txBody>
      </p:sp>
      <p:sp>
        <p:nvSpPr>
          <p:cNvPr id="582660" name="Text Box 3"/>
          <p:cNvSpPr txBox="1">
            <a:spLocks noChangeArrowheads="1"/>
          </p:cNvSpPr>
          <p:nvPr/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/>
          <a:lstStyle/>
          <a:p>
            <a:pPr algn="r">
              <a:tabLst>
                <a:tab pos="1066800" algn="l"/>
              </a:tabLst>
            </a:pPr>
            <a:fld id="{6F68161D-90F6-42BC-92A2-2408A6F11BC7}" type="slidenum">
              <a:rPr lang="en-US" sz="2400" b="1">
                <a:solidFill>
                  <a:srgbClr val="BC3272"/>
                </a:solidFill>
                <a:latin typeface="Helvetica Neue" pitchFamily="1" charset="0"/>
                <a:sym typeface="Helvetica Neue" pitchFamily="1" charset="0"/>
              </a:rPr>
              <a:pPr algn="r">
                <a:tabLst>
                  <a:tab pos="1066800" algn="l"/>
                </a:tabLst>
              </a:pPr>
              <a:t>4</a:t>
            </a:fld>
            <a:endParaRPr lang="en-US" sz="2400" b="1">
              <a:solidFill>
                <a:srgbClr val="BC3272"/>
              </a:solidFill>
              <a:latin typeface="Helvetica Neue" pitchFamily="1" charset="0"/>
              <a:sym typeface="Helvetica Neue" pitchFamily="1" charset="0"/>
            </a:endParaRPr>
          </a:p>
        </p:txBody>
      </p:sp>
      <p:pic>
        <p:nvPicPr>
          <p:cNvPr id="58266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914400"/>
            <a:ext cx="1270000" cy="990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E079DF6-9E15-4963-A00C-7E903AAA0228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40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323" name="Text Box 2"/>
          <p:cNvSpPr txBox="1">
            <a:spLocks noChangeArrowheads="1"/>
          </p:cNvSpPr>
          <p:nvPr/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/>
          <a:lstStyle/>
          <a:p>
            <a:pPr algn="r">
              <a:tabLst>
                <a:tab pos="1066800" algn="l"/>
              </a:tabLst>
            </a:pPr>
            <a:fld id="{A38FC54F-B3EC-4926-9FC5-2E74F221CF18}" type="slidenum">
              <a:rPr lang="en-US" sz="2400" b="1">
                <a:solidFill>
                  <a:srgbClr val="BC327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algn="r">
                <a:tabLst>
                  <a:tab pos="1066800" algn="l"/>
                </a:tabLst>
              </a:pPr>
              <a:t>40</a:t>
            </a:fld>
            <a:endParaRPr lang="en-US" sz="2400" b="1">
              <a:solidFill>
                <a:srgbClr val="BC327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324" name="Rectangle 3"/>
          <p:cNvSpPr>
            <a:spLocks noGrp="1" noChangeArrowheads="1"/>
          </p:cNvSpPr>
          <p:nvPr>
            <p:ph type="title"/>
          </p:nvPr>
        </p:nvSpPr>
        <p:spPr>
          <a:xfrm>
            <a:off x="180975" y="6877050"/>
            <a:ext cx="12679363" cy="1968500"/>
          </a:xfrm>
        </p:spPr>
        <p:txBody>
          <a:bodyPr/>
          <a:lstStyle/>
          <a:p>
            <a:pPr eaLnBrk="1" hangingPunct="1"/>
            <a:r>
              <a:rPr lang="ru-RU" sz="4600" b="1" smtClean="0">
                <a:solidFill>
                  <a:schemeClr val="bg1"/>
                </a:solidFill>
              </a:rPr>
              <a:t>«</a:t>
            </a:r>
            <a:r>
              <a:rPr lang="en-US" sz="4800" b="1" smtClean="0">
                <a:solidFill>
                  <a:schemeClr val="bg1"/>
                </a:solidFill>
                <a:ea typeface="Lucida Grande"/>
                <a:cs typeface="Lucida Grande"/>
                <a:sym typeface="Lucida Grande"/>
              </a:rPr>
              <a:t>Cask Of Dreams</a:t>
            </a:r>
            <a:r>
              <a:rPr lang="ru-RU" sz="4800" b="1" smtClean="0">
                <a:solidFill>
                  <a:schemeClr val="bg1"/>
                </a:solidFill>
                <a:ea typeface="Lucida Grande"/>
                <a:cs typeface="Lucida Grande"/>
                <a:sym typeface="Lucida Grande"/>
              </a:rPr>
              <a:t>»</a:t>
            </a:r>
            <a:r>
              <a:rPr lang="en-US" sz="4800" b="1" smtClean="0">
                <a:solidFill>
                  <a:schemeClr val="bg1"/>
                </a:solidFill>
                <a:ea typeface="Lucida Grande"/>
                <a:cs typeface="Lucida Grande"/>
                <a:sym typeface="Lucida Grande"/>
              </a:rPr>
              <a:t> </a:t>
            </a:r>
            <a:r>
              <a:rPr lang="ru-RU" sz="4800" b="1" smtClean="0">
                <a:solidFill>
                  <a:schemeClr val="bg1"/>
                </a:solidFill>
                <a:ea typeface="Lucida Grande"/>
                <a:cs typeface="Lucida Grande"/>
                <a:sym typeface="Lucida Grande"/>
              </a:rPr>
              <a:t/>
            </a:r>
            <a:br>
              <a:rPr lang="ru-RU" sz="4800" b="1" smtClean="0">
                <a:solidFill>
                  <a:schemeClr val="bg1"/>
                </a:solidFill>
                <a:ea typeface="Lucida Grande"/>
                <a:cs typeface="Lucida Grande"/>
                <a:sym typeface="Lucida Grande"/>
              </a:rPr>
            </a:br>
            <a:r>
              <a:rPr lang="ru-RU" sz="4600" b="1" smtClean="0">
                <a:solidFill>
                  <a:schemeClr val="bg1"/>
                </a:solidFill>
              </a:rPr>
              <a:t>для </a:t>
            </a:r>
            <a:r>
              <a:rPr lang="en-US" sz="4800" b="1" smtClean="0">
                <a:solidFill>
                  <a:schemeClr val="bg1"/>
                </a:solidFill>
                <a:ea typeface="Lucida Grande"/>
                <a:cs typeface="Lucida Grande"/>
                <a:sym typeface="Lucida Grande"/>
              </a:rPr>
              <a:t>William Grant &amp; Sons</a:t>
            </a:r>
            <a:r>
              <a:rPr lang="ru-RU" sz="4800" b="1" smtClean="0">
                <a:solidFill>
                  <a:schemeClr val="bg1"/>
                </a:solidFill>
                <a:ea typeface="Lucida Grande"/>
                <a:cs typeface="Lucida Grande"/>
                <a:sym typeface="Lucida Grande"/>
              </a:rPr>
              <a:t> 2012</a:t>
            </a:r>
            <a:endParaRPr lang="en-US" sz="4600" b="1" smtClean="0">
              <a:solidFill>
                <a:schemeClr val="bg1"/>
              </a:solidFill>
            </a:endParaRPr>
          </a:p>
        </p:txBody>
      </p:sp>
      <p:pic>
        <p:nvPicPr>
          <p:cNvPr id="56325" name="Picture 4" descr="C:\Users\Алена\Desktop\Diamond Group\Glenfiddich\Москва_фотки_видео\лучшие\105_0108_mk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3463" y="733425"/>
            <a:ext cx="9145587" cy="558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6" name="Picture 3" descr="\\10.100.0.9\managers\Проекты 2011\Светалана Кондеева\Клиенты\Синергия\WG&amp;S Бочка моей мечты\ФОТОГРАФИИ ВИДЕО\Фотографии\Glenfiddich - фотограф 1\IMG_06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775" y="661988"/>
            <a:ext cx="3071813" cy="564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D247F68-FBC8-47EE-83B8-B490156F55A0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41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018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8645525" y="876300"/>
            <a:ext cx="4071938" cy="6151563"/>
          </a:xfrm>
        </p:spPr>
        <p:txBody>
          <a:bodyPr/>
          <a:lstStyle/>
          <a:p>
            <a:pPr marL="0" indent="0" eaLnBrk="1" hangingPunct="1">
              <a:buFontTx/>
              <a:buNone/>
              <a:defRPr/>
            </a:pPr>
            <a:r>
              <a:rPr lang="ru-RU" sz="2400" b="1" i="0" dirty="0" smtClean="0">
                <a:solidFill>
                  <a:schemeClr val="bg1"/>
                </a:solidFill>
                <a:sym typeface="Helvetica Neue Light"/>
              </a:rPr>
              <a:t>«</a:t>
            </a:r>
            <a:r>
              <a:rPr lang="en-US" sz="2400" b="1" i="0" dirty="0" smtClean="0">
                <a:solidFill>
                  <a:schemeClr val="bg1"/>
                </a:solidFill>
                <a:ea typeface="Lucida Grande" charset="0"/>
                <a:cs typeface="Lucida Grande" charset="0"/>
                <a:sym typeface="Lucida Grande" charset="0"/>
              </a:rPr>
              <a:t>Cask Of Dreams</a:t>
            </a:r>
            <a:r>
              <a:rPr lang="ru-RU" sz="2400" b="1" i="0" dirty="0" smtClean="0">
                <a:solidFill>
                  <a:schemeClr val="bg1"/>
                </a:solidFill>
                <a:ea typeface="Lucida Grande" charset="0"/>
                <a:cs typeface="Lucida Grande" charset="0"/>
                <a:sym typeface="Lucida Grande" charset="0"/>
              </a:rPr>
              <a:t>»</a:t>
            </a:r>
            <a:r>
              <a:rPr lang="en-US" sz="2400" b="1" i="0" dirty="0" smtClean="0">
                <a:solidFill>
                  <a:schemeClr val="bg1"/>
                </a:solidFill>
                <a:ea typeface="Lucida Grande" charset="0"/>
                <a:cs typeface="Lucida Grande" charset="0"/>
                <a:sym typeface="Lucida Grande" charset="0"/>
              </a:rPr>
              <a:t> </a:t>
            </a:r>
            <a:r>
              <a:rPr lang="ru-RU" sz="2400" b="1" i="0" dirty="0" smtClean="0">
                <a:solidFill>
                  <a:schemeClr val="bg1"/>
                </a:solidFill>
                <a:ea typeface="Lucida Grande" charset="0"/>
                <a:cs typeface="Lucida Grande" charset="0"/>
                <a:sym typeface="Lucida Grande" charset="0"/>
              </a:rPr>
              <a:t/>
            </a:r>
            <a:br>
              <a:rPr lang="ru-RU" sz="2400" b="1" i="0" dirty="0" smtClean="0">
                <a:solidFill>
                  <a:schemeClr val="bg1"/>
                </a:solidFill>
                <a:ea typeface="Lucida Grande" charset="0"/>
                <a:cs typeface="Lucida Grande" charset="0"/>
                <a:sym typeface="Lucida Grande" charset="0"/>
              </a:rPr>
            </a:br>
            <a:r>
              <a:rPr lang="ru-RU" sz="2400" b="1" i="0" dirty="0" smtClean="0">
                <a:solidFill>
                  <a:schemeClr val="bg1"/>
                </a:solidFill>
                <a:sym typeface="Helvetica Neue Light"/>
              </a:rPr>
              <a:t>для </a:t>
            </a:r>
            <a:r>
              <a:rPr lang="en-US" sz="2400" b="1" i="0" dirty="0" smtClean="0">
                <a:solidFill>
                  <a:schemeClr val="bg1"/>
                </a:solidFill>
                <a:ea typeface="Lucida Grande" charset="0"/>
                <a:cs typeface="Lucida Grande" charset="0"/>
                <a:sym typeface="Lucida Grande" charset="0"/>
              </a:rPr>
              <a:t>William Grant &amp; Sons</a:t>
            </a:r>
            <a:r>
              <a:rPr lang="ru-RU" sz="2400" b="1" i="0" dirty="0" smtClean="0">
                <a:solidFill>
                  <a:schemeClr val="bg1"/>
                </a:solidFill>
                <a:ea typeface="Lucida Grande" charset="0"/>
                <a:cs typeface="Lucida Grande" charset="0"/>
                <a:sym typeface="Lucida Grande" charset="0"/>
              </a:rPr>
              <a:t> 2012</a:t>
            </a:r>
          </a:p>
          <a:p>
            <a:pPr marL="0" indent="0" eaLnBrk="1" hangingPunct="1">
              <a:buFontTx/>
              <a:buNone/>
              <a:defRPr/>
            </a:pPr>
            <a:endParaRPr lang="ru-RU" sz="2400" b="1" i="0" dirty="0" smtClean="0">
              <a:sym typeface="Helvetica Neue Light"/>
            </a:endParaRPr>
          </a:p>
          <a:p>
            <a:pPr marL="0" indent="0" eaLnBrk="1" hangingPunct="1">
              <a:buFontTx/>
              <a:buNone/>
              <a:defRPr/>
            </a:pPr>
            <a:r>
              <a:rPr lang="en-US" sz="2400" i="0" dirty="0" smtClean="0">
                <a:solidFill>
                  <a:schemeClr val="bg1">
                    <a:lumMod val="95000"/>
                  </a:schemeClr>
                </a:solidFill>
                <a:sym typeface="Helvetica Neue Light"/>
              </a:rPr>
              <a:t>Event -</a:t>
            </a:r>
            <a:r>
              <a:rPr lang="ru-RU" sz="2400" i="0" dirty="0" smtClean="0">
                <a:solidFill>
                  <a:schemeClr val="bg1">
                    <a:lumMod val="95000"/>
                  </a:schemeClr>
                </a:solidFill>
                <a:sym typeface="Helvetica Neue Light"/>
              </a:rPr>
              <a:t>мероприятие в парке Горького с участием </a:t>
            </a:r>
            <a:r>
              <a:rPr lang="en-US" sz="2400" i="0" dirty="0" smtClean="0">
                <a:solidFill>
                  <a:schemeClr val="bg1">
                    <a:lumMod val="95000"/>
                  </a:schemeClr>
                </a:solidFill>
                <a:sym typeface="Helvetica Neue Light"/>
              </a:rPr>
              <a:t>celebrities</a:t>
            </a:r>
            <a:r>
              <a:rPr lang="ru-RU" sz="2400" i="0" dirty="0" smtClean="0">
                <a:solidFill>
                  <a:schemeClr val="bg1">
                    <a:lumMod val="95000"/>
                  </a:schemeClr>
                </a:solidFill>
                <a:sym typeface="Helvetica Neue Light"/>
              </a:rPr>
              <a:t> в рамкам фестиваля </a:t>
            </a:r>
            <a:br>
              <a:rPr lang="ru-RU" sz="2400" i="0" dirty="0" smtClean="0">
                <a:solidFill>
                  <a:schemeClr val="bg1">
                    <a:lumMod val="95000"/>
                  </a:schemeClr>
                </a:solidFill>
                <a:sym typeface="Helvetica Neue Light"/>
              </a:rPr>
            </a:br>
            <a:r>
              <a:rPr lang="ru-RU" sz="2400" i="0" dirty="0" smtClean="0">
                <a:solidFill>
                  <a:schemeClr val="bg1">
                    <a:lumMod val="95000"/>
                  </a:schemeClr>
                </a:solidFill>
                <a:sym typeface="Helvetica Neue Light"/>
              </a:rPr>
              <a:t>«Черешневый лес»</a:t>
            </a:r>
          </a:p>
        </p:txBody>
      </p:sp>
      <p:pic>
        <p:nvPicPr>
          <p:cNvPr id="57348" name="Picture 2" descr="\\10.100.0.9\managers\Проекты 2011\Светалана Кондеева\Клиенты\Синергия\WG&amp;S Бочка моей мечты\ФОТОГРАФИИ ВИДЕО\Фотографии\Facebook\105_0284_d7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900" y="804863"/>
            <a:ext cx="8267700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4" descr="\\10.100.0.9\managers\Проекты 2011\Светалана Кондеева\Клиенты\Синергия\WG&amp;S Бочка моей мечты\ФОТОГРАФИИ ВИДЕО\Фотографии\Facebook\105_0416_mk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2150" y="6519863"/>
            <a:ext cx="3929063" cy="261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50" name="Picture 5" descr="\\10.100.0.9\managers\Проекты 2011\Светалана Кондеева\Клиенты\Синергия\WG&amp;S Бочка моей мечты\ФОТОГРАФИИ ВИДЕО\Фотографии\Glenfiddich - фотограф 1\IMG_06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900" y="6448425"/>
            <a:ext cx="4073525" cy="271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977B741-232C-4AC1-87D7-69C4E1A2D6AE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42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58371" name="Picture 2" descr="\\10.100.0.9\managers\Проекты 2011\Светалана Кондеева\Клиенты\Синергия\WG&amp;S Бочка моей мечты\ФОТОГРАФИИ ВИДЕО\Фотографии\Facebook\105_0025_mk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2838" y="1233488"/>
            <a:ext cx="2714625" cy="792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3" descr="\\10.100.0.9\managers\Проекты 2011\Светалана Кондеева\Клиенты\Синергия\WG&amp;S Бочка моей мечты\ФОТОГРАФИИ ВИДЕО\Фотографии\Facebook\105_0119_mk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5734050"/>
            <a:ext cx="51435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7" descr="\\10.100.0.9\managers\Проекты 2011\Светалана Кондеева\Клиенты\Синергия\WG&amp;S Бочка моей мечты\ФОТОГРАФИИ ВИДЕО\Фотографии\Glenfiddich - фотограф 1\IMG_06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338" y="804863"/>
            <a:ext cx="3930650" cy="195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8" descr="\\10.100.0.9\managers\Проекты 2011\Светалана Кондеева\Клиенты\Синергия\WG&amp;S Бочка моей мечты\ФОТОГРАФИИ ВИДЕО\Фотографии\Glenfiddich - фотограф 1\IMG_06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9275" y="733425"/>
            <a:ext cx="5572125" cy="482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5" name="Picture 10" descr="\\10.100.0.9\managers\Проекты 2011\Светалана Кондеева\Клиенты\Синергия\WG&amp;S Бочка моей мечты\ФОТОГРАФИИ ВИДЕО\Фотографии\Glenfiddich - фотограф 1\IMG_21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7338" y="2947988"/>
            <a:ext cx="3963987" cy="264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6" name="Picture 5" descr="C:\Users\Алена\Desktop\Diamond Group\Glenfiddich\Москва_фотки_видео\лучшие\105_0231_mk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8775" y="5764213"/>
            <a:ext cx="4321175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57B5455-2EB0-4E78-929D-7517C49D38A5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43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395" name="Text Box 2"/>
          <p:cNvSpPr txBox="1">
            <a:spLocks noChangeArrowheads="1"/>
          </p:cNvSpPr>
          <p:nvPr/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/>
          <a:lstStyle/>
          <a:p>
            <a:pPr algn="r">
              <a:tabLst>
                <a:tab pos="1066800" algn="l"/>
              </a:tabLst>
            </a:pPr>
            <a:fld id="{63316DA1-A460-4758-A91A-4E9E8AFC7EA9}" type="slidenum">
              <a:rPr lang="en-US" sz="2400" b="1">
                <a:solidFill>
                  <a:srgbClr val="BC327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algn="r">
                <a:tabLst>
                  <a:tab pos="1066800" algn="l"/>
                </a:tabLst>
              </a:pPr>
              <a:t>43</a:t>
            </a:fld>
            <a:endParaRPr lang="en-US" sz="2400" b="1">
              <a:solidFill>
                <a:srgbClr val="BC327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9396" name="Rectangle 3"/>
          <p:cNvSpPr>
            <a:spLocks noGrp="1" noChangeArrowheads="1"/>
          </p:cNvSpPr>
          <p:nvPr>
            <p:ph type="title"/>
          </p:nvPr>
        </p:nvSpPr>
        <p:spPr>
          <a:xfrm>
            <a:off x="501650" y="3733800"/>
            <a:ext cx="12036425" cy="5511800"/>
          </a:xfrm>
        </p:spPr>
        <p:txBody>
          <a:bodyPr/>
          <a:lstStyle/>
          <a:p>
            <a:r>
              <a:rPr lang="ru-RU" sz="2800" b="1" smtClean="0">
                <a:solidFill>
                  <a:schemeClr val="bg1"/>
                </a:solidFill>
              </a:rPr>
              <a:t>«</a:t>
            </a:r>
            <a:r>
              <a:rPr lang="en-US" sz="2800" b="1" smtClean="0">
                <a:solidFill>
                  <a:schemeClr val="bg1"/>
                </a:solidFill>
                <a:ea typeface="Lucida Grande"/>
                <a:cs typeface="Lucida Grande"/>
                <a:sym typeface="Lucida Grande"/>
              </a:rPr>
              <a:t>Cask Of Dreams</a:t>
            </a:r>
            <a:r>
              <a:rPr lang="ru-RU" sz="2800" b="1" smtClean="0">
                <a:solidFill>
                  <a:schemeClr val="bg1"/>
                </a:solidFill>
                <a:ea typeface="Lucida Grande"/>
                <a:cs typeface="Lucida Grande"/>
                <a:sym typeface="Lucida Grande"/>
              </a:rPr>
              <a:t>»</a:t>
            </a:r>
            <a:r>
              <a:rPr lang="en-US" sz="2800" b="1" smtClean="0">
                <a:solidFill>
                  <a:schemeClr val="bg1"/>
                </a:solidFill>
                <a:ea typeface="Lucida Grande"/>
                <a:cs typeface="Lucida Grande"/>
                <a:sym typeface="Lucida Grande"/>
              </a:rPr>
              <a:t> </a:t>
            </a:r>
            <a:r>
              <a:rPr lang="ru-RU" sz="2800" b="1" smtClean="0">
                <a:solidFill>
                  <a:schemeClr val="bg1"/>
                </a:solidFill>
                <a:ea typeface="Lucida Grande"/>
                <a:cs typeface="Lucida Grande"/>
                <a:sym typeface="Lucida Grande"/>
              </a:rPr>
              <a:t/>
            </a:r>
            <a:br>
              <a:rPr lang="ru-RU" sz="2800" b="1" smtClean="0">
                <a:solidFill>
                  <a:schemeClr val="bg1"/>
                </a:solidFill>
                <a:ea typeface="Lucida Grande"/>
                <a:cs typeface="Lucida Grande"/>
                <a:sym typeface="Lucida Grande"/>
              </a:rPr>
            </a:br>
            <a:r>
              <a:rPr lang="ru-RU" sz="2800" b="1" smtClean="0">
                <a:solidFill>
                  <a:schemeClr val="bg1"/>
                </a:solidFill>
              </a:rPr>
              <a:t>для </a:t>
            </a:r>
            <a:r>
              <a:rPr lang="en-US" sz="2800" b="1" smtClean="0">
                <a:solidFill>
                  <a:schemeClr val="bg1"/>
                </a:solidFill>
                <a:ea typeface="Lucida Grande"/>
                <a:cs typeface="Lucida Grande"/>
                <a:sym typeface="Lucida Grande"/>
              </a:rPr>
              <a:t>William Grant &amp; Sons</a:t>
            </a:r>
            <a:r>
              <a:rPr lang="ru-RU" sz="2800" b="1" smtClean="0">
                <a:solidFill>
                  <a:schemeClr val="bg1"/>
                </a:solidFill>
                <a:ea typeface="Lucida Grande"/>
                <a:cs typeface="Lucida Grande"/>
                <a:sym typeface="Lucida Grande"/>
              </a:rPr>
              <a:t> 2012</a:t>
            </a:r>
            <a:r>
              <a:rPr lang="ru-RU" sz="2800" b="1" smtClean="0"/>
              <a:t> </a:t>
            </a:r>
            <a:r>
              <a:rPr lang="ru-RU" sz="2800" b="1" smtClean="0">
                <a:latin typeface="Helvetica Neue"/>
                <a:ea typeface="Helvetica Neue"/>
                <a:cs typeface="Helvetica Neue"/>
                <a:sym typeface="Helvetica Neue"/>
              </a:rPr>
              <a:t>в цифрах</a:t>
            </a:r>
            <a:r>
              <a:rPr lang="en-US" sz="2800" b="1" smtClean="0">
                <a:latin typeface="Helvetica Neue"/>
                <a:ea typeface="Helvetica Neue"/>
                <a:cs typeface="Helvetica Neue"/>
                <a:sym typeface="Helvetica Neue"/>
              </a:rPr>
              <a:t>:</a:t>
            </a:r>
            <a:r>
              <a:rPr lang="en-US" sz="2800" b="1" smtClean="0">
                <a:latin typeface="Helvetica Neue"/>
                <a:ea typeface="ヒラギノ角ゴ ProN W6"/>
                <a:cs typeface="ヒラギノ角ゴ ProN W6"/>
                <a:sym typeface="Helvetica Neue"/>
              </a:rPr>
              <a:t/>
            </a:r>
            <a:br>
              <a:rPr lang="en-US" sz="2800" b="1" smtClean="0">
                <a:latin typeface="Helvetica Neue"/>
                <a:ea typeface="ヒラギノ角ゴ ProN W6"/>
                <a:cs typeface="ヒラギノ角ゴ ProN W6"/>
                <a:sym typeface="Helvetica Neue"/>
              </a:rPr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ru-RU" sz="2800" smtClean="0"/>
              <a:t>Компания </a:t>
            </a:r>
            <a:r>
              <a:rPr lang="en-US" sz="2800" smtClean="0"/>
              <a:t>William Grant &amp;Sons </a:t>
            </a:r>
            <a:r>
              <a:rPr lang="ru-RU" sz="2800" smtClean="0"/>
              <a:t>выступила партнерами фестиваля «Черешневый лес» в Парке Горького, в рамках которого был представлен уникальный проект «</a:t>
            </a:r>
            <a:r>
              <a:rPr lang="en-US" sz="2800" smtClean="0"/>
              <a:t>Cask of Dreams</a:t>
            </a:r>
            <a:r>
              <a:rPr lang="ru-RU" sz="2800" smtClean="0"/>
              <a:t>».</a:t>
            </a:r>
            <a:br>
              <a:rPr lang="ru-RU" sz="2800" smtClean="0"/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ru-RU" sz="2800" smtClean="0"/>
              <a:t>Участниками акции стали более</a:t>
            </a:r>
            <a:r>
              <a:rPr lang="en-US" sz="2800" smtClean="0"/>
              <a:t> </a:t>
            </a:r>
            <a:r>
              <a:rPr lang="ru-RU" sz="2800" b="1" smtClean="0">
                <a:latin typeface="Helvetica Neue"/>
                <a:ea typeface="Helvetica Neue"/>
                <a:cs typeface="Helvetica Neue"/>
                <a:sym typeface="Helvetica Neue"/>
              </a:rPr>
              <a:t>300</a:t>
            </a:r>
            <a:r>
              <a:rPr lang="en-US" sz="2800" smtClean="0"/>
              <a:t> </a:t>
            </a:r>
            <a:r>
              <a:rPr lang="ru-RU" sz="2800" smtClean="0"/>
              <a:t>человек .</a:t>
            </a: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ru-RU" sz="2800" smtClean="0"/>
              <a:t>Более </a:t>
            </a:r>
            <a:r>
              <a:rPr lang="ru-RU" sz="2800" b="1" smtClean="0">
                <a:latin typeface="Helvetica Neue"/>
                <a:sym typeface="Helvetica Neue"/>
              </a:rPr>
              <a:t>25</a:t>
            </a:r>
            <a:r>
              <a:rPr lang="en-US" sz="2800" smtClean="0"/>
              <a:t> </a:t>
            </a:r>
            <a:r>
              <a:rPr lang="ru-RU" sz="2800" smtClean="0"/>
              <a:t>звезд российского шоу - бизнеса посетили зону «</a:t>
            </a:r>
            <a:r>
              <a:rPr lang="en-US" sz="2800" smtClean="0"/>
              <a:t>Cask of Dreams</a:t>
            </a:r>
            <a:r>
              <a:rPr lang="ru-RU" sz="2800" smtClean="0"/>
              <a:t>».</a:t>
            </a:r>
            <a:r>
              <a:rPr lang="ru-RU" sz="1400" smtClean="0"/>
              <a:t/>
            </a:r>
            <a:br>
              <a:rPr lang="ru-RU" sz="1400" smtClean="0"/>
            </a:br>
            <a:r>
              <a:rPr lang="ru-RU" sz="2800" smtClean="0"/>
              <a:t>По результатам мероприятия вышло более 20 публикаций в печатных и электронных СМИ.</a:t>
            </a:r>
            <a:br>
              <a:rPr lang="ru-RU" sz="2800" smtClean="0"/>
            </a:br>
            <a:endParaRPr lang="en-US" sz="2700" smtClean="0"/>
          </a:p>
        </p:txBody>
      </p:sp>
      <p:pic>
        <p:nvPicPr>
          <p:cNvPr id="59397" name="Picture 2" descr="\\10.100.0.9\managers\Проекты 2011\Светалана Кондеева\Клиенты\Синергия\WG&amp;S Бочка моей мечты\ФОТОГРАФИИ ВИДЕО\Фотографии\Glenfiddich - фотограф 1\IMG_21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1713" y="733425"/>
            <a:ext cx="11002962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1C8120B1-1704-4A0E-86C2-E1400FCD78F6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44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419" name="Text Box 2"/>
          <p:cNvSpPr txBox="1">
            <a:spLocks noChangeArrowheads="1"/>
          </p:cNvSpPr>
          <p:nvPr/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/>
          <a:lstStyle/>
          <a:p>
            <a:pPr algn="r">
              <a:tabLst>
                <a:tab pos="1066800" algn="l"/>
              </a:tabLst>
            </a:pPr>
            <a:fld id="{DDE49C51-4686-40AB-98D0-14C9742202E0}" type="slidenum">
              <a:rPr lang="en-US" sz="2400" b="1">
                <a:solidFill>
                  <a:srgbClr val="BC327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algn="r">
                <a:tabLst>
                  <a:tab pos="1066800" algn="l"/>
                </a:tabLst>
              </a:pPr>
              <a:t>44</a:t>
            </a:fld>
            <a:endParaRPr lang="en-US" sz="2400" b="1">
              <a:solidFill>
                <a:srgbClr val="BC327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0420" name="Rectangle 3"/>
          <p:cNvSpPr>
            <a:spLocks noGrp="1" noChangeArrowheads="1"/>
          </p:cNvSpPr>
          <p:nvPr>
            <p:ph type="title"/>
          </p:nvPr>
        </p:nvSpPr>
        <p:spPr>
          <a:xfrm>
            <a:off x="180975" y="6877050"/>
            <a:ext cx="12679363" cy="1968500"/>
          </a:xfrm>
        </p:spPr>
        <p:txBody>
          <a:bodyPr/>
          <a:lstStyle/>
          <a:p>
            <a:pPr eaLnBrk="1" hangingPunct="1"/>
            <a:r>
              <a:rPr lang="ru-RU" sz="4600" b="1" smtClean="0">
                <a:solidFill>
                  <a:schemeClr val="bg1"/>
                </a:solidFill>
              </a:rPr>
              <a:t>«</a:t>
            </a:r>
            <a:r>
              <a:rPr lang="ru-RU" sz="4800" b="1" smtClean="0">
                <a:solidFill>
                  <a:schemeClr val="bg1"/>
                </a:solidFill>
                <a:ea typeface="Lucida Grande"/>
                <a:cs typeface="Lucida Grande"/>
                <a:sym typeface="Lucida Grande"/>
              </a:rPr>
              <a:t>Консультанты Талка»</a:t>
            </a:r>
            <a:r>
              <a:rPr lang="en-US" sz="4800" b="1" smtClean="0">
                <a:solidFill>
                  <a:schemeClr val="bg1"/>
                </a:solidFill>
                <a:ea typeface="Lucida Grande"/>
                <a:cs typeface="Lucida Grande"/>
                <a:sym typeface="Lucida Grande"/>
              </a:rPr>
              <a:t> </a:t>
            </a:r>
            <a:r>
              <a:rPr lang="ru-RU" sz="4800" b="1" smtClean="0">
                <a:solidFill>
                  <a:schemeClr val="bg1"/>
                </a:solidFill>
                <a:ea typeface="Lucida Grande"/>
                <a:cs typeface="Lucida Grande"/>
                <a:sym typeface="Lucida Grande"/>
              </a:rPr>
              <a:t/>
            </a:r>
            <a:br>
              <a:rPr lang="ru-RU" sz="4800" b="1" smtClean="0">
                <a:solidFill>
                  <a:schemeClr val="bg1"/>
                </a:solidFill>
                <a:ea typeface="Lucida Grande"/>
                <a:cs typeface="Lucida Grande"/>
                <a:sym typeface="Lucida Grande"/>
              </a:rPr>
            </a:br>
            <a:r>
              <a:rPr lang="ru-RU" sz="4600" b="1" smtClean="0">
                <a:solidFill>
                  <a:schemeClr val="bg1"/>
                </a:solidFill>
              </a:rPr>
              <a:t>для </a:t>
            </a:r>
            <a:r>
              <a:rPr lang="ru-RU" sz="4800" b="1" smtClean="0">
                <a:solidFill>
                  <a:schemeClr val="bg1"/>
                </a:solidFill>
                <a:ea typeface="Lucida Grande"/>
                <a:cs typeface="Lucida Grande"/>
                <a:sym typeface="Lucida Grande"/>
              </a:rPr>
              <a:t>РусАлко 2014</a:t>
            </a:r>
            <a:endParaRPr lang="en-US" sz="4600" b="1" smtClean="0">
              <a:solidFill>
                <a:schemeClr val="bg1"/>
              </a:solidFill>
            </a:endParaRPr>
          </a:p>
        </p:txBody>
      </p:sp>
      <p:pic>
        <p:nvPicPr>
          <p:cNvPr id="60421" name="Рисунок 8" descr="C:\Users\Коля\Desktop\эн\IMG_20140329_144216.jpg"/>
          <p:cNvPicPr>
            <a:picLocks noChangeAspect="1" noChangeArrowheads="1"/>
          </p:cNvPicPr>
          <p:nvPr/>
        </p:nvPicPr>
        <p:blipFill>
          <a:blip r:embed="rId2" cstate="print"/>
          <a:srcRect t="7230"/>
          <a:stretch>
            <a:fillRect/>
          </a:stretch>
        </p:blipFill>
        <p:spPr bwMode="auto">
          <a:xfrm>
            <a:off x="2470150" y="628650"/>
            <a:ext cx="7993063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Номер слайда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9B216F3F-922F-4425-AE11-C932FDFB3A96}" type="slidenum">
              <a:rPr lang="en-US" smtClean="0">
                <a:latin typeface="Helvetica Neue"/>
                <a:sym typeface="Helvetica Neue"/>
              </a:rPr>
              <a:pPr/>
              <a:t>45</a:t>
            </a:fld>
            <a:endParaRPr lang="en-US" smtClean="0">
              <a:latin typeface="Helvetica Neue"/>
              <a:sym typeface="Helvetica Neue"/>
            </a:endParaRPr>
          </a:p>
        </p:txBody>
      </p:sp>
      <p:sp>
        <p:nvSpPr>
          <p:cNvPr id="61443" name="Rectangle 4"/>
          <p:cNvSpPr txBox="1">
            <a:spLocks noChangeArrowheads="1"/>
          </p:cNvSpPr>
          <p:nvPr/>
        </p:nvSpPr>
        <p:spPr bwMode="auto">
          <a:xfrm>
            <a:off x="8662988" y="915988"/>
            <a:ext cx="4032250" cy="814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80000"/>
              </a:lnSpc>
              <a:spcBef>
                <a:spcPts val="2600"/>
              </a:spcBef>
            </a:pPr>
            <a:endParaRPr lang="ru-RU" sz="2000" b="1">
              <a:solidFill>
                <a:srgbClr val="FFFFFF"/>
              </a:solidFill>
              <a:latin typeface="Arial" pitchFamily="34" charset="0"/>
            </a:endParaRPr>
          </a:p>
          <a:p>
            <a:pPr algn="ctr" eaLnBrk="0" hangingPunct="0">
              <a:lnSpc>
                <a:spcPct val="80000"/>
              </a:lnSpc>
              <a:spcBef>
                <a:spcPts val="2600"/>
              </a:spcBef>
            </a:pPr>
            <a:r>
              <a:rPr lang="ru-RU" sz="2000" b="1">
                <a:solidFill>
                  <a:srgbClr val="FFFFFF"/>
                </a:solidFill>
                <a:latin typeface="Arial" pitchFamily="34" charset="0"/>
              </a:rPr>
              <a:t>Консультанты «Талка» </a:t>
            </a:r>
          </a:p>
          <a:p>
            <a:pPr algn="ctr" eaLnBrk="0" hangingPunct="0">
              <a:lnSpc>
                <a:spcPct val="80000"/>
              </a:lnSpc>
              <a:spcBef>
                <a:spcPts val="2600"/>
              </a:spcBef>
            </a:pPr>
            <a:r>
              <a:rPr lang="ru-RU" sz="2000" b="1">
                <a:solidFill>
                  <a:srgbClr val="FFFFFF"/>
                </a:solidFill>
                <a:latin typeface="Arial" pitchFamily="34" charset="0"/>
              </a:rPr>
              <a:t>Механика:</a:t>
            </a:r>
          </a:p>
          <a:p>
            <a:pPr algn="just">
              <a:spcAft>
                <a:spcPts val="525"/>
              </a:spcAft>
            </a:pPr>
            <a:r>
              <a:rPr lang="ru-RU" sz="18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Консультация покупателей по водке «Талка». В качестве комплимента подарок от бренда – стопка. Установка брендированных паллет, мерчендайзинг - упаковка стопок на бутылки в торговых точках</a:t>
            </a:r>
          </a:p>
          <a:p>
            <a:pPr algn="ctr" eaLnBrk="0" hangingPunct="0">
              <a:lnSpc>
                <a:spcPct val="80000"/>
              </a:lnSpc>
              <a:spcBef>
                <a:spcPts val="2600"/>
              </a:spcBef>
            </a:pPr>
            <a:r>
              <a:rPr lang="ru-RU" sz="2000" b="1">
                <a:solidFill>
                  <a:srgbClr val="FFFFFF"/>
                </a:solidFill>
                <a:latin typeface="Arial" pitchFamily="34" charset="0"/>
              </a:rPr>
              <a:t>Период проведения: </a:t>
            </a:r>
            <a:endParaRPr lang="en-US" sz="2000" b="1">
              <a:solidFill>
                <a:srgbClr val="FFFFFF"/>
              </a:solidFill>
              <a:latin typeface="Arial" pitchFamily="34" charset="0"/>
            </a:endParaRPr>
          </a:p>
          <a:p>
            <a:pPr algn="ctr" eaLnBrk="0" hangingPunct="0">
              <a:lnSpc>
                <a:spcPct val="80000"/>
              </a:lnSpc>
              <a:spcBef>
                <a:spcPts val="600"/>
              </a:spcBef>
            </a:pPr>
            <a:r>
              <a:rPr lang="ru-RU" sz="18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8 марта– 5 апреля2014 </a:t>
            </a:r>
          </a:p>
          <a:p>
            <a:pPr algn="ctr" eaLnBrk="0" hangingPunct="0">
              <a:lnSpc>
                <a:spcPct val="80000"/>
              </a:lnSpc>
              <a:spcBef>
                <a:spcPts val="600"/>
              </a:spcBef>
            </a:pPr>
            <a:r>
              <a:rPr lang="ru-RU" sz="18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(чт., пт., сб.)</a:t>
            </a:r>
          </a:p>
          <a:p>
            <a:pPr algn="ctr" eaLnBrk="0" hangingPunct="0">
              <a:lnSpc>
                <a:spcPct val="80000"/>
              </a:lnSpc>
              <a:spcBef>
                <a:spcPts val="600"/>
              </a:spcBef>
            </a:pPr>
            <a:endParaRPr lang="ru-RU" sz="1800">
              <a:solidFill>
                <a:srgbClr val="FFFFFF"/>
              </a:solidFill>
              <a:latin typeface="Arial" pitchFamily="34" charset="0"/>
              <a:sym typeface="PFDinTextCompPro-Regular"/>
            </a:endParaRPr>
          </a:p>
          <a:p>
            <a:pPr algn="ctr" eaLnBrk="0" hangingPunct="0">
              <a:lnSpc>
                <a:spcPct val="80000"/>
              </a:lnSpc>
              <a:spcAft>
                <a:spcPts val="525"/>
              </a:spcAft>
            </a:pPr>
            <a:r>
              <a:rPr lang="ru-RU" sz="2000" b="1">
                <a:solidFill>
                  <a:srgbClr val="FFFFFF"/>
                </a:solidFill>
                <a:latin typeface="Arial" pitchFamily="34" charset="0"/>
              </a:rPr>
              <a:t>География:    </a:t>
            </a:r>
            <a:r>
              <a:rPr lang="ru-RU" sz="18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5 городов </a:t>
            </a:r>
          </a:p>
          <a:p>
            <a:pPr algn="ctr" eaLnBrk="0" hangingPunct="0">
              <a:lnSpc>
                <a:spcPct val="80000"/>
              </a:lnSpc>
              <a:spcAft>
                <a:spcPts val="525"/>
              </a:spcAft>
            </a:pPr>
            <a:r>
              <a:rPr lang="ru-RU" sz="18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(Москва, Санкт-Петербург, Новосибирск, Краснодар, Екатеринбург)</a:t>
            </a:r>
          </a:p>
          <a:p>
            <a:pPr algn="ctr" eaLnBrk="0" hangingPunct="0">
              <a:lnSpc>
                <a:spcPct val="80000"/>
              </a:lnSpc>
              <a:spcBef>
                <a:spcPts val="1200"/>
              </a:spcBef>
              <a:spcAft>
                <a:spcPts val="525"/>
              </a:spcAft>
            </a:pPr>
            <a:r>
              <a:rPr lang="ru-RU" sz="2000" b="1">
                <a:solidFill>
                  <a:srgbClr val="FFFFFF"/>
                </a:solidFill>
                <a:latin typeface="Arial" pitchFamily="34" charset="0"/>
              </a:rPr>
              <a:t>Охват:          </a:t>
            </a:r>
          </a:p>
          <a:p>
            <a:pPr algn="ctr" eaLnBrk="0" hangingPunct="0">
              <a:lnSpc>
                <a:spcPct val="8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sz="18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104 магазина</a:t>
            </a:r>
          </a:p>
          <a:p>
            <a:pPr algn="ctr" eaLnBrk="0" hangingPunct="0">
              <a:lnSpc>
                <a:spcPct val="80000"/>
              </a:lnSpc>
              <a:spcBef>
                <a:spcPts val="600"/>
              </a:spcBef>
              <a:buFont typeface="Arial" pitchFamily="34" charset="0"/>
              <a:buChar char="•"/>
            </a:pPr>
            <a:endParaRPr lang="ru-RU" sz="1800">
              <a:solidFill>
                <a:srgbClr val="FFFFFF"/>
              </a:solidFill>
              <a:latin typeface="Arial" pitchFamily="34" charset="0"/>
              <a:sym typeface="PFDinTextCompPro-Regular"/>
            </a:endParaRPr>
          </a:p>
          <a:p>
            <a:pPr algn="ctr" eaLnBrk="0" hangingPunct="0">
              <a:lnSpc>
                <a:spcPct val="80000"/>
              </a:lnSpc>
              <a:spcAft>
                <a:spcPts val="525"/>
              </a:spcAft>
            </a:pPr>
            <a:r>
              <a:rPr lang="ru-RU" sz="2000" b="1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Результаты акции:</a:t>
            </a:r>
          </a:p>
          <a:p>
            <a:pPr algn="ctr" eaLnBrk="0" hangingPunct="0">
              <a:lnSpc>
                <a:spcPct val="80000"/>
              </a:lnSpc>
              <a:spcAft>
                <a:spcPts val="525"/>
              </a:spcAft>
            </a:pPr>
            <a:r>
              <a:rPr lang="ru-RU" sz="18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Продано: 6304 литра водки</a:t>
            </a:r>
          </a:p>
          <a:p>
            <a:pPr algn="ctr" eaLnBrk="0" hangingPunct="0">
              <a:lnSpc>
                <a:spcPct val="80000"/>
              </a:lnSpc>
              <a:spcAft>
                <a:spcPts val="525"/>
              </a:spcAft>
            </a:pPr>
            <a:r>
              <a:rPr lang="ru-RU" sz="18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Выполнено: 55 000 контактов</a:t>
            </a:r>
          </a:p>
          <a:p>
            <a:pPr algn="ctr" eaLnBrk="0" hangingPunct="0">
              <a:lnSpc>
                <a:spcPct val="80000"/>
              </a:lnSpc>
              <a:spcAft>
                <a:spcPts val="525"/>
              </a:spcAft>
            </a:pPr>
            <a:r>
              <a:rPr lang="ru-RU" sz="18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Увеличение плана продаж на 101%</a:t>
            </a:r>
          </a:p>
          <a:p>
            <a:pPr algn="ctr" eaLnBrk="0" hangingPunct="0">
              <a:lnSpc>
                <a:spcPct val="80000"/>
              </a:lnSpc>
              <a:spcAft>
                <a:spcPts val="525"/>
              </a:spcAft>
              <a:buFont typeface="Arial" pitchFamily="34" charset="0"/>
              <a:buChar char="•"/>
            </a:pPr>
            <a:endParaRPr lang="ru-RU" sz="1600" i="1">
              <a:solidFill>
                <a:srgbClr val="FFFFFF"/>
              </a:solidFill>
              <a:latin typeface="Arial" pitchFamily="34" charset="0"/>
              <a:sym typeface="PFDinTextCompPro-Regular"/>
            </a:endParaRPr>
          </a:p>
          <a:p>
            <a:pPr algn="ctr" eaLnBrk="0" hangingPunct="0">
              <a:lnSpc>
                <a:spcPct val="80000"/>
              </a:lnSpc>
              <a:spcBef>
                <a:spcPts val="2600"/>
              </a:spcBef>
            </a:pPr>
            <a:endParaRPr lang="ru-RU" sz="1800" b="1" i="1">
              <a:solidFill>
                <a:srgbClr val="FFFFFF"/>
              </a:solidFill>
              <a:latin typeface="Arial" pitchFamily="34" charset="0"/>
            </a:endParaRPr>
          </a:p>
          <a:p>
            <a:pPr algn="ctr" eaLnBrk="0" hangingPunct="0">
              <a:lnSpc>
                <a:spcPct val="80000"/>
              </a:lnSpc>
              <a:spcBef>
                <a:spcPts val="2600"/>
              </a:spcBef>
            </a:pPr>
            <a:endParaRPr lang="ru-RU" sz="1800" b="1" i="1">
              <a:solidFill>
                <a:srgbClr val="FFFFFF"/>
              </a:solidFill>
              <a:latin typeface="Arial" pitchFamily="34" charset="0"/>
            </a:endParaRPr>
          </a:p>
          <a:p>
            <a:pPr algn="ctr" eaLnBrk="0" hangingPunct="0">
              <a:spcBef>
                <a:spcPts val="2600"/>
              </a:spcBef>
            </a:pPr>
            <a:r>
              <a:rPr lang="en-US" sz="1600" i="1">
                <a:solidFill>
                  <a:srgbClr val="FFFFFF"/>
                </a:solidFill>
              </a:rPr>
              <a:t>	</a:t>
            </a:r>
            <a:endParaRPr lang="ru-RU" sz="1600" i="1">
              <a:solidFill>
                <a:srgbClr val="FFFFFF"/>
              </a:solidFill>
            </a:endParaRPr>
          </a:p>
        </p:txBody>
      </p:sp>
      <p:pic>
        <p:nvPicPr>
          <p:cNvPr id="61444" name="Рисунок 9" descr="IMG_342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800" y="915988"/>
            <a:ext cx="2862263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Рисунок 10" descr="IMG_3448 (1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6413" y="915988"/>
            <a:ext cx="2714625" cy="383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2" descr="I:\DCIM\Camera\IMG_20140327_1950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9875" y="4706938"/>
            <a:ext cx="3151188" cy="427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06775" y="4716463"/>
            <a:ext cx="1919288" cy="42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9563" y="915988"/>
            <a:ext cx="279082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9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8125" y="4660900"/>
            <a:ext cx="3192463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CB28A0B-E55B-4391-BAC2-4545CDF3266A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46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467" name="Text Box 2"/>
          <p:cNvSpPr txBox="1">
            <a:spLocks noChangeArrowheads="1"/>
          </p:cNvSpPr>
          <p:nvPr/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/>
          <a:lstStyle/>
          <a:p>
            <a:pPr algn="r">
              <a:tabLst>
                <a:tab pos="1066800" algn="l"/>
              </a:tabLst>
            </a:pPr>
            <a:fld id="{91549C2C-C334-4BA4-98EF-7C8C94FA292B}" type="slidenum">
              <a:rPr lang="en-US" sz="2400" b="1">
                <a:solidFill>
                  <a:srgbClr val="BC327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pPr algn="r">
                <a:tabLst>
                  <a:tab pos="1066800" algn="l"/>
                </a:tabLst>
              </a:pPr>
              <a:t>46</a:t>
            </a:fld>
            <a:endParaRPr lang="en-US" sz="2400" b="1">
              <a:solidFill>
                <a:srgbClr val="BC327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2468" name="Rectangle 3"/>
          <p:cNvSpPr>
            <a:spLocks noGrp="1" noChangeArrowheads="1"/>
          </p:cNvSpPr>
          <p:nvPr>
            <p:ph type="title"/>
          </p:nvPr>
        </p:nvSpPr>
        <p:spPr>
          <a:xfrm>
            <a:off x="180975" y="6877050"/>
            <a:ext cx="12679363" cy="1968500"/>
          </a:xfrm>
        </p:spPr>
        <p:txBody>
          <a:bodyPr/>
          <a:lstStyle/>
          <a:p>
            <a:pPr eaLnBrk="1" hangingPunct="1"/>
            <a:r>
              <a:rPr lang="ru-RU" sz="4600" b="1" smtClean="0">
                <a:solidFill>
                  <a:schemeClr val="bg1"/>
                </a:solidFill>
              </a:rPr>
              <a:t>«</a:t>
            </a:r>
            <a:r>
              <a:rPr lang="ru-RU" sz="4800" b="1" smtClean="0">
                <a:solidFill>
                  <a:schemeClr val="bg1"/>
                </a:solidFill>
                <a:ea typeface="Lucida Grande"/>
                <a:cs typeface="Lucida Grande"/>
                <a:sym typeface="Lucida Grande"/>
              </a:rPr>
              <a:t>Консультанты Зеленой марки»</a:t>
            </a:r>
            <a:r>
              <a:rPr lang="en-US" sz="4800" b="1" smtClean="0">
                <a:solidFill>
                  <a:schemeClr val="bg1"/>
                </a:solidFill>
                <a:ea typeface="Lucida Grande"/>
                <a:cs typeface="Lucida Grande"/>
                <a:sym typeface="Lucida Grande"/>
              </a:rPr>
              <a:t> </a:t>
            </a:r>
            <a:r>
              <a:rPr lang="ru-RU" sz="4800" b="1" smtClean="0">
                <a:solidFill>
                  <a:schemeClr val="bg1"/>
                </a:solidFill>
                <a:ea typeface="Lucida Grande"/>
                <a:cs typeface="Lucida Grande"/>
                <a:sym typeface="Lucida Grande"/>
              </a:rPr>
              <a:t/>
            </a:r>
            <a:br>
              <a:rPr lang="ru-RU" sz="4800" b="1" smtClean="0">
                <a:solidFill>
                  <a:schemeClr val="bg1"/>
                </a:solidFill>
                <a:ea typeface="Lucida Grande"/>
                <a:cs typeface="Lucida Grande"/>
                <a:sym typeface="Lucida Grande"/>
              </a:rPr>
            </a:br>
            <a:r>
              <a:rPr lang="ru-RU" sz="4600" b="1" smtClean="0">
                <a:solidFill>
                  <a:schemeClr val="bg1"/>
                </a:solidFill>
              </a:rPr>
              <a:t>для </a:t>
            </a:r>
            <a:r>
              <a:rPr lang="ru-RU" sz="4800" b="1" smtClean="0">
                <a:solidFill>
                  <a:schemeClr val="bg1"/>
                </a:solidFill>
                <a:ea typeface="Lucida Grande"/>
                <a:cs typeface="Lucida Grande"/>
                <a:sym typeface="Lucida Grande"/>
              </a:rPr>
              <a:t>РусАлко 2013</a:t>
            </a:r>
            <a:endParaRPr lang="en-US" sz="4600" b="1" smtClean="0">
              <a:solidFill>
                <a:schemeClr val="bg1"/>
              </a:solidFill>
            </a:endParaRPr>
          </a:p>
        </p:txBody>
      </p:sp>
      <p:pic>
        <p:nvPicPr>
          <p:cNvPr id="62469" name="Picture 30" descr="Саратов_Пятерочка_Огородная 78 90_05-07"/>
          <p:cNvPicPr>
            <a:picLocks noChangeAspect="1" noChangeArrowheads="1"/>
          </p:cNvPicPr>
          <p:nvPr/>
        </p:nvPicPr>
        <p:blipFill>
          <a:blip r:embed="rId2" cstate="print"/>
          <a:srcRect l="578" t="3317" b="27290"/>
          <a:stretch>
            <a:fillRect/>
          </a:stretch>
        </p:blipFill>
        <p:spPr bwMode="auto">
          <a:xfrm>
            <a:off x="238125" y="628650"/>
            <a:ext cx="12528550" cy="576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Номер слайда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77BA4DF-7567-40B9-8A90-61793550EBC1}" type="slidenum">
              <a:rPr lang="en-US" smtClean="0">
                <a:latin typeface="Helvetica Neue"/>
                <a:ea typeface="ヒラギノ角ゴ ProN W3" pitchFamily="1" charset="-128"/>
                <a:sym typeface="Helvetica Neue"/>
              </a:rPr>
              <a:pPr/>
              <a:t>47</a:t>
            </a:fld>
            <a:endParaRPr lang="en-US" smtClean="0">
              <a:latin typeface="Helvetica Neue"/>
              <a:ea typeface="ヒラギノ角ゴ ProN W3" pitchFamily="1" charset="-128"/>
              <a:sym typeface="Helvetica Neue"/>
            </a:endParaRPr>
          </a:p>
        </p:txBody>
      </p:sp>
      <p:sp>
        <p:nvSpPr>
          <p:cNvPr id="63491" name="Rectangle 4"/>
          <p:cNvSpPr txBox="1">
            <a:spLocks noChangeArrowheads="1"/>
          </p:cNvSpPr>
          <p:nvPr/>
        </p:nvSpPr>
        <p:spPr bwMode="auto">
          <a:xfrm>
            <a:off x="8662988" y="844550"/>
            <a:ext cx="4032250" cy="814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80000"/>
              </a:lnSpc>
              <a:spcBef>
                <a:spcPts val="2600"/>
              </a:spcBef>
            </a:pPr>
            <a:r>
              <a:rPr lang="ru-RU" sz="2000" b="1">
                <a:solidFill>
                  <a:srgbClr val="FFFFFF"/>
                </a:solidFill>
                <a:latin typeface="Arial" pitchFamily="34" charset="0"/>
              </a:rPr>
              <a:t>Консультанты «Зеленая марка» осень 2013г</a:t>
            </a:r>
          </a:p>
          <a:p>
            <a:pPr algn="ctr" eaLnBrk="0" hangingPunct="0">
              <a:lnSpc>
                <a:spcPct val="80000"/>
              </a:lnSpc>
              <a:spcBef>
                <a:spcPts val="2600"/>
              </a:spcBef>
            </a:pPr>
            <a:r>
              <a:rPr lang="ru-RU" sz="2000" b="1">
                <a:solidFill>
                  <a:srgbClr val="FFFFFF"/>
                </a:solidFill>
                <a:latin typeface="Arial" pitchFamily="34" charset="0"/>
              </a:rPr>
              <a:t>Механика:</a:t>
            </a:r>
          </a:p>
          <a:p>
            <a:pPr algn="ctr">
              <a:spcAft>
                <a:spcPts val="525"/>
              </a:spcAft>
            </a:pPr>
            <a:r>
              <a:rPr lang="ru-RU" sz="20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Консультация покупателей по водке «Зеленая марка». В качестве комплимента подарок от бренда - магнит</a:t>
            </a:r>
          </a:p>
          <a:p>
            <a:pPr algn="ctr" eaLnBrk="0" hangingPunct="0">
              <a:lnSpc>
                <a:spcPct val="80000"/>
              </a:lnSpc>
              <a:spcBef>
                <a:spcPts val="2600"/>
              </a:spcBef>
            </a:pPr>
            <a:r>
              <a:rPr lang="ru-RU" sz="2000" b="1">
                <a:solidFill>
                  <a:srgbClr val="FFFFFF"/>
                </a:solidFill>
                <a:latin typeface="Arial" pitchFamily="34" charset="0"/>
              </a:rPr>
              <a:t>Период проведения: </a:t>
            </a:r>
            <a:endParaRPr lang="en-US" sz="2000" b="1">
              <a:solidFill>
                <a:srgbClr val="FFFFFF"/>
              </a:solidFill>
              <a:latin typeface="Arial" pitchFamily="34" charset="0"/>
            </a:endParaRPr>
          </a:p>
          <a:p>
            <a:pPr algn="ctr" eaLnBrk="0" hangingPunct="0">
              <a:lnSpc>
                <a:spcPct val="80000"/>
              </a:lnSpc>
              <a:spcBef>
                <a:spcPts val="600"/>
              </a:spcBef>
            </a:pPr>
            <a:r>
              <a:rPr lang="ru-RU" sz="20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1 ноября– 28 декабря 2013 </a:t>
            </a:r>
          </a:p>
          <a:p>
            <a:pPr algn="ctr" eaLnBrk="0" hangingPunct="0">
              <a:lnSpc>
                <a:spcPct val="80000"/>
              </a:lnSpc>
              <a:spcBef>
                <a:spcPts val="600"/>
              </a:spcBef>
            </a:pPr>
            <a:r>
              <a:rPr lang="ru-RU" sz="20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(чт., пт., сб.)</a:t>
            </a:r>
          </a:p>
          <a:p>
            <a:pPr algn="ctr" eaLnBrk="0" hangingPunct="0">
              <a:lnSpc>
                <a:spcPct val="80000"/>
              </a:lnSpc>
              <a:spcAft>
                <a:spcPts val="525"/>
              </a:spcAft>
            </a:pPr>
            <a:endParaRPr lang="ru-RU" sz="2000" b="1">
              <a:solidFill>
                <a:srgbClr val="FFFFFF"/>
              </a:solidFill>
              <a:latin typeface="Arial" pitchFamily="34" charset="0"/>
            </a:endParaRPr>
          </a:p>
          <a:p>
            <a:pPr algn="ctr" eaLnBrk="0" hangingPunct="0">
              <a:lnSpc>
                <a:spcPct val="80000"/>
              </a:lnSpc>
              <a:spcAft>
                <a:spcPts val="525"/>
              </a:spcAft>
            </a:pPr>
            <a:r>
              <a:rPr lang="ru-RU" sz="2000" b="1">
                <a:solidFill>
                  <a:srgbClr val="FFFFFF"/>
                </a:solidFill>
                <a:latin typeface="Arial" pitchFamily="34" charset="0"/>
              </a:rPr>
              <a:t>География: 	</a:t>
            </a:r>
            <a:r>
              <a:rPr lang="ru-RU" sz="20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14 городов (Москва, Санкт-Петербург, Омск, Самара, Саратов, Воронеж, Иркутск, Хабаровск, Владивосток Н.Новгород, Новосибирск, Челябинск, Пермь, Екатеринбург)</a:t>
            </a:r>
          </a:p>
          <a:p>
            <a:pPr algn="ctr" eaLnBrk="0" hangingPunct="0">
              <a:lnSpc>
                <a:spcPct val="80000"/>
              </a:lnSpc>
              <a:spcBef>
                <a:spcPts val="1200"/>
              </a:spcBef>
              <a:spcAft>
                <a:spcPts val="525"/>
              </a:spcAft>
            </a:pPr>
            <a:r>
              <a:rPr lang="ru-RU" sz="2000" b="1">
                <a:solidFill>
                  <a:srgbClr val="FFFFFF"/>
                </a:solidFill>
                <a:latin typeface="Arial" pitchFamily="34" charset="0"/>
              </a:rPr>
              <a:t>Охват:                      </a:t>
            </a:r>
          </a:p>
          <a:p>
            <a:pPr algn="ctr" eaLnBrk="0" hangingPunct="0">
              <a:lnSpc>
                <a:spcPct val="80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ru-RU" sz="20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 880 магазинов</a:t>
            </a:r>
          </a:p>
          <a:p>
            <a:pPr algn="ctr" eaLnBrk="0" hangingPunct="0">
              <a:lnSpc>
                <a:spcPct val="80000"/>
              </a:lnSpc>
              <a:spcAft>
                <a:spcPts val="525"/>
              </a:spcAft>
            </a:pPr>
            <a:r>
              <a:rPr lang="ru-RU" sz="2000" b="1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Результаты акции:</a:t>
            </a:r>
          </a:p>
          <a:p>
            <a:pPr algn="ctr" eaLnBrk="0" hangingPunct="0">
              <a:lnSpc>
                <a:spcPct val="80000"/>
              </a:lnSpc>
              <a:spcAft>
                <a:spcPts val="525"/>
              </a:spcAft>
            </a:pPr>
            <a:r>
              <a:rPr lang="ru-RU" sz="20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Продано: 18 762 литра водки</a:t>
            </a:r>
          </a:p>
          <a:p>
            <a:pPr algn="ctr" eaLnBrk="0" hangingPunct="0">
              <a:lnSpc>
                <a:spcPct val="80000"/>
              </a:lnSpc>
              <a:spcAft>
                <a:spcPts val="525"/>
              </a:spcAft>
            </a:pPr>
            <a:r>
              <a:rPr lang="ru-RU" sz="20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Выполнено: 125 000 контактов</a:t>
            </a:r>
          </a:p>
          <a:p>
            <a:pPr algn="ctr" eaLnBrk="0" hangingPunct="0">
              <a:lnSpc>
                <a:spcPct val="80000"/>
              </a:lnSpc>
              <a:spcAft>
                <a:spcPts val="525"/>
              </a:spcAft>
            </a:pPr>
            <a:r>
              <a:rPr lang="ru-RU" sz="20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Увеличение плана продаж </a:t>
            </a:r>
          </a:p>
          <a:p>
            <a:pPr algn="ctr" eaLnBrk="0" hangingPunct="0">
              <a:lnSpc>
                <a:spcPct val="80000"/>
              </a:lnSpc>
              <a:spcAft>
                <a:spcPts val="525"/>
              </a:spcAft>
            </a:pPr>
            <a:r>
              <a:rPr lang="ru-RU" sz="20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на 131%</a:t>
            </a:r>
            <a:endParaRPr lang="ru-RU" sz="2000" b="1" i="1">
              <a:solidFill>
                <a:srgbClr val="FFFFFF"/>
              </a:solidFill>
              <a:latin typeface="Arial" pitchFamily="34" charset="0"/>
            </a:endParaRPr>
          </a:p>
          <a:p>
            <a:pPr algn="ctr" eaLnBrk="0" hangingPunct="0">
              <a:spcBef>
                <a:spcPts val="2600"/>
              </a:spcBef>
            </a:pPr>
            <a:r>
              <a:rPr lang="en-US" sz="2000" i="1">
                <a:solidFill>
                  <a:srgbClr val="FFFFFF"/>
                </a:solidFill>
              </a:rPr>
              <a:t>	</a:t>
            </a:r>
            <a:endParaRPr lang="ru-RU" sz="2000" i="1">
              <a:solidFill>
                <a:srgbClr val="FFFFFF"/>
              </a:solidFill>
            </a:endParaRP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25" y="3652838"/>
            <a:ext cx="4103688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41813" y="3508375"/>
            <a:ext cx="4141787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4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125" y="727075"/>
            <a:ext cx="4103688" cy="292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5" name="Picture 30" descr="Саратов_Пятерочка_Огородная 78 90_05-0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2413" y="6316663"/>
            <a:ext cx="4130675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6" name="Picture 11" descr="Саратов_Пятерочка_Огородная 162_05-0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41813" y="700088"/>
            <a:ext cx="4176712" cy="283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7" name="Picture 11" descr="Саратов_Пятерочка_Энтузиастов 7_05-0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41813" y="6245225"/>
            <a:ext cx="4106862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tabLst>
                <a:tab pos="1066800" algn="l"/>
              </a:tabLst>
              <a:defRPr/>
            </a:pPr>
            <a:fld id="{9B4C814B-E6B4-4018-A1BF-452BDC566FC4}" type="slidenum">
              <a:rPr lang="en-US" smtClean="0">
                <a:latin typeface="Helvetica Neue" pitchFamily="1" charset="0"/>
                <a:sym typeface="Helvetica Neue" pitchFamily="1" charset="0"/>
              </a:rPr>
              <a:pPr>
                <a:tabLst>
                  <a:tab pos="1066800" algn="l"/>
                </a:tabLst>
                <a:defRPr/>
              </a:pPr>
              <a:t>48</a:t>
            </a:fld>
            <a:endParaRPr lang="en-US" smtClean="0">
              <a:latin typeface="Helvetica Neue" pitchFamily="1" charset="0"/>
              <a:sym typeface="Helvetica Neue" pitchFamily="1" charset="0"/>
            </a:endParaRPr>
          </a:p>
        </p:txBody>
      </p:sp>
      <p:sp>
        <p:nvSpPr>
          <p:cNvPr id="67587" name="Text Box 2"/>
          <p:cNvSpPr txBox="1">
            <a:spLocks noChangeArrowheads="1"/>
          </p:cNvSpPr>
          <p:nvPr/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/>
          <a:lstStyle/>
          <a:p>
            <a:pPr algn="r">
              <a:tabLst>
                <a:tab pos="1066800" algn="l"/>
              </a:tabLst>
            </a:pPr>
            <a:fld id="{3B5625A9-F46A-417C-A709-DCF97491BE6D}" type="slidenum">
              <a:rPr lang="en-US" sz="2400" b="1">
                <a:solidFill>
                  <a:srgbClr val="BC3272"/>
                </a:solidFill>
                <a:latin typeface="Helvetica Neue"/>
                <a:sym typeface="Helvetica Neue"/>
              </a:rPr>
              <a:pPr algn="r">
                <a:tabLst>
                  <a:tab pos="1066800" algn="l"/>
                </a:tabLst>
              </a:pPr>
              <a:t>48</a:t>
            </a:fld>
            <a:endParaRPr lang="en-US" sz="2400" b="1">
              <a:solidFill>
                <a:srgbClr val="BC3272"/>
              </a:solidFill>
              <a:latin typeface="Helvetica Neue"/>
              <a:sym typeface="Helvetica Neue"/>
            </a:endParaRPr>
          </a:p>
        </p:txBody>
      </p:sp>
      <p:sp>
        <p:nvSpPr>
          <p:cNvPr id="6758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600" b="1" smtClean="0">
                <a:latin typeface="Helvetica Neue"/>
                <a:sym typeface="Helvetica Neue"/>
              </a:rPr>
              <a:t>Активации </a:t>
            </a:r>
            <a:r>
              <a:rPr lang="ru-RU" sz="4600" b="1" smtClean="0">
                <a:latin typeface="Helvetica Neue"/>
                <a:sym typeface="DINPro-Bold"/>
              </a:rPr>
              <a:t>Tornado Energy на Черноморском побережье</a:t>
            </a:r>
            <a:endParaRPr lang="en-US" sz="4600" b="1" smtClean="0">
              <a:latin typeface="Helvetica Neue"/>
              <a:sym typeface="Helvetica Neue"/>
            </a:endParaRPr>
          </a:p>
        </p:txBody>
      </p:sp>
      <p:pic>
        <p:nvPicPr>
          <p:cNvPr id="67589" name="Picture 7" descr="W:\Проекты 2013\Светлана Кондеева\Клиенты\Торнадо\Tornado_promo_brief\Новый_бриф_черное_море\Фотоотчет\Лазаревское\Отправлено клиенту\DSC_03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338" y="661988"/>
            <a:ext cx="12501562" cy="618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tabLst>
                <a:tab pos="1066800" algn="l"/>
              </a:tabLst>
              <a:defRPr/>
            </a:pPr>
            <a:fld id="{AB7F33BA-4E2E-4CA3-9879-15A9716BDFDB}" type="slidenum">
              <a:rPr lang="en-US" smtClean="0">
                <a:latin typeface="Helvetica Neue" pitchFamily="1" charset="0"/>
                <a:sym typeface="Helvetica Neue" pitchFamily="1" charset="0"/>
              </a:rPr>
              <a:pPr>
                <a:tabLst>
                  <a:tab pos="1066800" algn="l"/>
                </a:tabLst>
                <a:defRPr/>
              </a:pPr>
              <a:t>49</a:t>
            </a:fld>
            <a:endParaRPr lang="en-US" smtClean="0">
              <a:latin typeface="Helvetica Neue" pitchFamily="1" charset="0"/>
              <a:sym typeface="Helvetica Neue" pitchFamily="1" charset="0"/>
            </a:endParaRPr>
          </a:p>
        </p:txBody>
      </p:sp>
      <p:sp>
        <p:nvSpPr>
          <p:cNvPr id="68611" name="Rectangle 4"/>
          <p:cNvSpPr txBox="1">
            <a:spLocks noChangeArrowheads="1"/>
          </p:cNvSpPr>
          <p:nvPr/>
        </p:nvSpPr>
        <p:spPr bwMode="auto">
          <a:xfrm>
            <a:off x="8716963" y="804863"/>
            <a:ext cx="3857625" cy="864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80000"/>
              </a:lnSpc>
              <a:spcBef>
                <a:spcPts val="2600"/>
              </a:spcBef>
            </a:pPr>
            <a:endParaRPr lang="ru-RU" sz="2000" b="1">
              <a:solidFill>
                <a:srgbClr val="FFFFFF"/>
              </a:solidFill>
              <a:latin typeface="Arial" pitchFamily="34" charset="0"/>
            </a:endParaRPr>
          </a:p>
          <a:p>
            <a:pPr algn="ctr" eaLnBrk="0" hangingPunct="0">
              <a:lnSpc>
                <a:spcPct val="80000"/>
              </a:lnSpc>
              <a:spcBef>
                <a:spcPts val="2600"/>
              </a:spcBef>
            </a:pPr>
            <a:r>
              <a:rPr lang="ru-RU" sz="2000" b="1">
                <a:solidFill>
                  <a:srgbClr val="FFFFFF"/>
                </a:solidFill>
                <a:latin typeface="Arial" pitchFamily="34" charset="0"/>
              </a:rPr>
              <a:t>Механика активаций:</a:t>
            </a:r>
          </a:p>
          <a:p>
            <a:pPr algn="ctr">
              <a:spcAft>
                <a:spcPts val="525"/>
              </a:spcAft>
            </a:pPr>
            <a:r>
              <a:rPr lang="ru-RU" sz="18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1. Семплинг</a:t>
            </a:r>
            <a:r>
              <a:rPr lang="en-US" sz="18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 </a:t>
            </a:r>
            <a:endParaRPr lang="ru-RU" sz="1800">
              <a:solidFill>
                <a:srgbClr val="FFFFFF"/>
              </a:solidFill>
              <a:latin typeface="Arial" pitchFamily="34" charset="0"/>
              <a:sym typeface="PFDinTextCompPro-Regular"/>
            </a:endParaRPr>
          </a:p>
          <a:p>
            <a:pPr algn="ctr">
              <a:spcAft>
                <a:spcPts val="525"/>
              </a:spcAft>
              <a:buFontTx/>
              <a:buChar char="•"/>
            </a:pPr>
            <a:r>
              <a:rPr lang="ru-RU" sz="18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 Семплинг проходил с использованием Колеса Фортуны: участнику вручалась бутылка </a:t>
            </a:r>
            <a:r>
              <a:rPr lang="ru-RU" sz="1800">
                <a:solidFill>
                  <a:srgbClr val="FFFFFF"/>
                </a:solidFill>
                <a:latin typeface="Arial" pitchFamily="34" charset="0"/>
                <a:sym typeface="DINPro-Bold"/>
              </a:rPr>
              <a:t>Tornado Energy</a:t>
            </a:r>
            <a:r>
              <a:rPr lang="ru-RU" sz="18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, вкус которого выпадал на Колесе. При выпадении  призового сектора, вручался  вкус на выбор и приз – летающая тарелка </a:t>
            </a:r>
          </a:p>
          <a:p>
            <a:pPr algn="ctr">
              <a:spcAft>
                <a:spcPts val="525"/>
              </a:spcAft>
            </a:pPr>
            <a:r>
              <a:rPr lang="ru-RU" sz="18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2. </a:t>
            </a:r>
            <a:r>
              <a:rPr lang="en-US" sz="18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Buy&amp;Get</a:t>
            </a:r>
            <a:endParaRPr lang="ru-RU" sz="1800">
              <a:solidFill>
                <a:srgbClr val="FFFFFF"/>
              </a:solidFill>
              <a:latin typeface="Arial" pitchFamily="34" charset="0"/>
              <a:sym typeface="PFDinTextCompPro-Regular"/>
            </a:endParaRPr>
          </a:p>
          <a:p>
            <a:pPr algn="ctr">
              <a:spcAft>
                <a:spcPts val="525"/>
              </a:spcAft>
              <a:buFont typeface="Arial" pitchFamily="34" charset="0"/>
              <a:buChar char="•"/>
            </a:pPr>
            <a:r>
              <a:rPr lang="ru-RU" sz="18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 За покупку 1 бутылки </a:t>
            </a:r>
            <a:r>
              <a:rPr lang="ru-RU" sz="1800">
                <a:solidFill>
                  <a:srgbClr val="FFFFFF"/>
                </a:solidFill>
                <a:latin typeface="Arial" pitchFamily="34" charset="0"/>
                <a:sym typeface="DINPro-Bold"/>
              </a:rPr>
              <a:t>Tornado Energy </a:t>
            </a:r>
            <a:r>
              <a:rPr lang="ru-RU" sz="18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участник получал приз – летающая тарелка</a:t>
            </a:r>
          </a:p>
          <a:p>
            <a:pPr algn="ctr">
              <a:spcAft>
                <a:spcPts val="525"/>
              </a:spcAft>
              <a:buFont typeface="Arial" pitchFamily="34" charset="0"/>
              <a:buChar char="•"/>
            </a:pPr>
            <a:r>
              <a:rPr lang="ru-RU" sz="18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 За покупку 3 бутылок </a:t>
            </a:r>
            <a:r>
              <a:rPr lang="ru-RU" sz="1800">
                <a:solidFill>
                  <a:srgbClr val="FFFFFF"/>
                </a:solidFill>
                <a:latin typeface="Arial" pitchFamily="34" charset="0"/>
                <a:sym typeface="DINPro-Bold"/>
              </a:rPr>
              <a:t>Tornado Energy </a:t>
            </a:r>
            <a:r>
              <a:rPr lang="ru-RU" sz="18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участник получал приз - неопреновый чехол для бутылки </a:t>
            </a:r>
          </a:p>
          <a:p>
            <a:pPr algn="ctr" eaLnBrk="0" hangingPunct="0">
              <a:lnSpc>
                <a:spcPct val="80000"/>
              </a:lnSpc>
              <a:spcBef>
                <a:spcPts val="2600"/>
              </a:spcBef>
            </a:pPr>
            <a:r>
              <a:rPr lang="ru-RU" sz="2000" b="1">
                <a:solidFill>
                  <a:srgbClr val="FFFFFF"/>
                </a:solidFill>
                <a:latin typeface="Arial" pitchFamily="34" charset="0"/>
              </a:rPr>
              <a:t>Период проведения:                  </a:t>
            </a:r>
            <a:r>
              <a:rPr lang="ru-RU" sz="18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ежедневно 22 июля– 17 августа 2013</a:t>
            </a:r>
          </a:p>
          <a:p>
            <a:pPr algn="ctr" eaLnBrk="0" hangingPunct="0">
              <a:lnSpc>
                <a:spcPct val="80000"/>
              </a:lnSpc>
              <a:spcAft>
                <a:spcPts val="525"/>
              </a:spcAft>
            </a:pPr>
            <a:endParaRPr lang="ru-RU" sz="1800">
              <a:solidFill>
                <a:srgbClr val="FFFFFF"/>
              </a:solidFill>
              <a:latin typeface="Arial" pitchFamily="34" charset="0"/>
            </a:endParaRPr>
          </a:p>
          <a:p>
            <a:pPr algn="ctr" eaLnBrk="0" hangingPunct="0">
              <a:lnSpc>
                <a:spcPct val="80000"/>
              </a:lnSpc>
              <a:spcAft>
                <a:spcPts val="525"/>
              </a:spcAft>
            </a:pPr>
            <a:r>
              <a:rPr lang="ru-RU" sz="2000" b="1">
                <a:solidFill>
                  <a:srgbClr val="FFFFFF"/>
                </a:solidFill>
                <a:latin typeface="Arial" pitchFamily="34" charset="0"/>
              </a:rPr>
              <a:t>География:                      </a:t>
            </a:r>
          </a:p>
          <a:p>
            <a:pPr algn="ctr" eaLnBrk="0" hangingPunct="0">
              <a:lnSpc>
                <a:spcPct val="80000"/>
              </a:lnSpc>
              <a:spcAft>
                <a:spcPts val="525"/>
              </a:spcAft>
              <a:buFont typeface="Arial" pitchFamily="34" charset="0"/>
              <a:buChar char="•"/>
            </a:pPr>
            <a:r>
              <a:rPr lang="ru-RU" sz="1800">
                <a:solidFill>
                  <a:srgbClr val="FFFFFF"/>
                </a:solidFill>
                <a:latin typeface="Arial" pitchFamily="34" charset="0"/>
                <a:sym typeface="PFDinTextCompPro-Regular"/>
              </a:rPr>
              <a:t> Сочи, Адлер, Дагомыс, Лазаревское, Лоо, Анапа, Геленджик </a:t>
            </a:r>
          </a:p>
          <a:p>
            <a:pPr algn="ctr" eaLnBrk="0" hangingPunct="0">
              <a:lnSpc>
                <a:spcPct val="80000"/>
              </a:lnSpc>
              <a:spcBef>
                <a:spcPts val="2600"/>
              </a:spcBef>
            </a:pPr>
            <a:endParaRPr lang="ru-RU" sz="2000" b="1">
              <a:solidFill>
                <a:srgbClr val="FFFFFF"/>
              </a:solidFill>
              <a:latin typeface="Arial" pitchFamily="34" charset="0"/>
            </a:endParaRPr>
          </a:p>
          <a:p>
            <a:pPr algn="ctr" eaLnBrk="0" hangingPunct="0">
              <a:lnSpc>
                <a:spcPct val="80000"/>
              </a:lnSpc>
              <a:spcBef>
                <a:spcPts val="2600"/>
              </a:spcBef>
            </a:pPr>
            <a:endParaRPr lang="ru-RU" sz="2000" b="1">
              <a:solidFill>
                <a:srgbClr val="FFFFFF"/>
              </a:solidFill>
              <a:latin typeface="Arial" pitchFamily="34" charset="0"/>
            </a:endParaRPr>
          </a:p>
          <a:p>
            <a:pPr algn="ctr" eaLnBrk="0" hangingPunct="0">
              <a:spcBef>
                <a:spcPts val="2600"/>
              </a:spcBef>
            </a:pPr>
            <a:r>
              <a:rPr lang="en-US" sz="1800">
                <a:solidFill>
                  <a:srgbClr val="FFFFFF"/>
                </a:solidFill>
              </a:rPr>
              <a:t>	</a:t>
            </a:r>
            <a:endParaRPr lang="ru-RU" sz="1800">
              <a:solidFill>
                <a:srgbClr val="FFFFFF"/>
              </a:solidFill>
            </a:endParaRPr>
          </a:p>
        </p:txBody>
      </p:sp>
      <p:pic>
        <p:nvPicPr>
          <p:cNvPr id="68612" name="Picture 2" descr="W:\Проекты 2013\Светлана Кондеева\Клиенты\Торнадо\Tornado_promo_brief\Новый_бриф_черное_море\Фотоотчет\Лоо\Отправлено клиенту\Лоо__Набережная пляжа_Торнадо_31.07 (1).JPG"/>
          <p:cNvPicPr>
            <a:picLocks noChangeAspect="1" noChangeArrowheads="1"/>
          </p:cNvPicPr>
          <p:nvPr/>
        </p:nvPicPr>
        <p:blipFill>
          <a:blip r:embed="rId2" cstate="print"/>
          <a:srcRect l="-711" t="-8484" r="-813"/>
          <a:stretch>
            <a:fillRect/>
          </a:stretch>
        </p:blipFill>
        <p:spPr bwMode="auto">
          <a:xfrm>
            <a:off x="215900" y="6162675"/>
            <a:ext cx="4143375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3" name="Picture 2" descr="W:\Проекты 2013\Светлана Кондеева\Клиенты\Торнадо\Tornado_promo_brief\Новый_бриф_черное_море\Фотоотчет\Геленджик\Отправлено клиенту\DSCN03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900" y="733425"/>
            <a:ext cx="828675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4" name="Picture 2" descr="W:\Проекты 2013\Светлана Кондеева\Клиенты\Торнадо\Tornado_promo_brief\Новый_бриф_черное_море\Фотоотчет\Анапа_2\Фотоотчет 12-17.08 Анапа\17.08\IMG-20130817-WA0057.jpg"/>
          <p:cNvPicPr>
            <a:picLocks noChangeAspect="1" noChangeArrowheads="1"/>
          </p:cNvPicPr>
          <p:nvPr/>
        </p:nvPicPr>
        <p:blipFill>
          <a:blip r:embed="rId4" cstate="print">
            <a:lum bright="2000" contrast="24000"/>
          </a:blip>
          <a:srcRect/>
          <a:stretch>
            <a:fillRect/>
          </a:stretch>
        </p:blipFill>
        <p:spPr bwMode="auto">
          <a:xfrm>
            <a:off x="4430713" y="6424613"/>
            <a:ext cx="4071937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1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>
              <a:tabLst>
                <a:tab pos="1066800" algn="l"/>
              </a:tabLst>
            </a:pPr>
            <a:fld id="{C4C7EF27-0162-4D59-AEBE-286643F60AA6}" type="slidenum">
              <a:rPr lang="en-US"/>
              <a:pPr>
                <a:tabLst>
                  <a:tab pos="1066800" algn="l"/>
                </a:tabLst>
              </a:pPr>
              <a:t>5</a:t>
            </a:fld>
            <a:endParaRPr lang="en-US"/>
          </a:p>
        </p:txBody>
      </p:sp>
      <p:pic>
        <p:nvPicPr>
          <p:cNvPr id="583682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6700" y="2946400"/>
            <a:ext cx="12471400" cy="6210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8368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smtClean="0">
                <a:solidFill>
                  <a:schemeClr val="bg1"/>
                </a:solidFill>
              </a:rPr>
              <a:t>e:xpertised in: </a:t>
            </a:r>
            <a:endParaRPr lang="en-US" sz="2800" smtClean="0">
              <a:solidFill>
                <a:schemeClr val="bg1"/>
              </a:solidFill>
            </a:endParaRPr>
          </a:p>
        </p:txBody>
      </p:sp>
      <p:sp>
        <p:nvSpPr>
          <p:cNvPr id="58368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Tx/>
              <a:buNone/>
            </a:pPr>
            <a:r>
              <a:rPr lang="en-US" sz="3200" b="1" smtClean="0">
                <a:solidFill>
                  <a:srgbClr val="BA2883"/>
                </a:solidFill>
                <a:latin typeface="Helvetica Neue" pitchFamily="1" charset="0"/>
                <a:sym typeface="Helvetica Neue" pitchFamily="1" charset="0"/>
              </a:rPr>
              <a:t>consumer</a:t>
            </a:r>
            <a:r>
              <a:rPr lang="en-US" sz="3200" smtClean="0"/>
              <a:t> </a:t>
            </a:r>
            <a:r>
              <a:rPr lang="en-US" sz="2600" smtClean="0"/>
              <a:t>promo</a:t>
            </a:r>
            <a:endParaRPr lang="en-US" sz="3200" smtClean="0"/>
          </a:p>
          <a:p>
            <a:pPr marL="0" indent="0" eaLnBrk="1" hangingPunct="1">
              <a:buFontTx/>
              <a:buNone/>
            </a:pPr>
            <a:r>
              <a:rPr lang="en-US" sz="3200" b="1" smtClean="0">
                <a:solidFill>
                  <a:srgbClr val="BA2883"/>
                </a:solidFill>
                <a:latin typeface="Helvetica Neue" pitchFamily="1" charset="0"/>
                <a:sym typeface="Helvetica Neue" pitchFamily="1" charset="0"/>
              </a:rPr>
              <a:t>trade</a:t>
            </a:r>
            <a:r>
              <a:rPr lang="en-US" sz="3200" smtClean="0"/>
              <a:t> </a:t>
            </a:r>
            <a:r>
              <a:rPr lang="en-US" sz="2600" smtClean="0"/>
              <a:t>marketing</a:t>
            </a:r>
            <a:endParaRPr lang="en-US" sz="3200" smtClean="0"/>
          </a:p>
          <a:p>
            <a:pPr marL="0" indent="0" eaLnBrk="1" hangingPunct="1">
              <a:buFontTx/>
              <a:buNone/>
            </a:pPr>
            <a:r>
              <a:rPr lang="en-US" sz="3200" b="1" smtClean="0">
                <a:solidFill>
                  <a:srgbClr val="BA2883"/>
                </a:solidFill>
                <a:latin typeface="Helvetica Neue" pitchFamily="1" charset="0"/>
                <a:sym typeface="Helvetica Neue" pitchFamily="1" charset="0"/>
              </a:rPr>
              <a:t>event</a:t>
            </a:r>
            <a:r>
              <a:rPr lang="en-US" sz="3200" smtClean="0"/>
              <a:t> </a:t>
            </a:r>
            <a:r>
              <a:rPr lang="en-US" sz="2600" smtClean="0"/>
              <a:t>marketing</a:t>
            </a:r>
            <a:endParaRPr lang="en-US" sz="3200" smtClean="0"/>
          </a:p>
          <a:p>
            <a:pPr marL="0" indent="0" eaLnBrk="1" hangingPunct="1">
              <a:buFontTx/>
              <a:buNone/>
            </a:pPr>
            <a:r>
              <a:rPr lang="en-US" sz="3200" b="1" smtClean="0">
                <a:solidFill>
                  <a:srgbClr val="BA2883"/>
                </a:solidFill>
                <a:latin typeface="Helvetica Neue" pitchFamily="1" charset="0"/>
                <a:sym typeface="Helvetica Neue" pitchFamily="1" charset="0"/>
              </a:rPr>
              <a:t>ttl</a:t>
            </a:r>
            <a:r>
              <a:rPr lang="en-US" sz="3200" smtClean="0"/>
              <a:t> </a:t>
            </a:r>
            <a:r>
              <a:rPr lang="en-US" sz="2600" smtClean="0"/>
              <a:t>360 degree, creative solution</a:t>
            </a:r>
            <a:endParaRPr lang="en-US" sz="3200" smtClean="0"/>
          </a:p>
          <a:p>
            <a:pPr marL="0" indent="0" eaLnBrk="1" hangingPunct="1">
              <a:buFontTx/>
              <a:buNone/>
            </a:pPr>
            <a:r>
              <a:rPr lang="en-US" sz="3200" b="1" smtClean="0">
                <a:solidFill>
                  <a:srgbClr val="BA2883"/>
                </a:solidFill>
                <a:latin typeface="Helvetica Neue" pitchFamily="1" charset="0"/>
                <a:sym typeface="Helvetica Neue" pitchFamily="1" charset="0"/>
              </a:rPr>
              <a:t>digital</a:t>
            </a:r>
            <a:r>
              <a:rPr lang="en-US" sz="3200" smtClean="0"/>
              <a:t> </a:t>
            </a:r>
            <a:r>
              <a:rPr lang="en-US" sz="2600" smtClean="0"/>
              <a:t>activation</a:t>
            </a:r>
            <a:endParaRPr lang="en-US" sz="3200" smtClean="0"/>
          </a:p>
          <a:p>
            <a:pPr marL="0" indent="0" eaLnBrk="1" hangingPunct="1">
              <a:buFontTx/>
              <a:buNone/>
            </a:pPr>
            <a:r>
              <a:rPr lang="en-US" sz="3200" b="1" smtClean="0">
                <a:solidFill>
                  <a:srgbClr val="BA2883"/>
                </a:solidFill>
                <a:latin typeface="Helvetica Neue" pitchFamily="1" charset="0"/>
                <a:sym typeface="Helvetica Neue" pitchFamily="1" charset="0"/>
              </a:rPr>
              <a:t>sport &amp; social</a:t>
            </a:r>
            <a:r>
              <a:rPr lang="en-US" sz="3200" smtClean="0"/>
              <a:t> </a:t>
            </a:r>
            <a:r>
              <a:rPr lang="en-US" sz="2600" smtClean="0"/>
              <a:t>marketing</a:t>
            </a:r>
            <a:endParaRPr lang="en-US" sz="3200" smtClean="0"/>
          </a:p>
          <a:p>
            <a:pPr marL="0" indent="0" eaLnBrk="1" hangingPunct="1">
              <a:buFontTx/>
              <a:buNone/>
            </a:pPr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 wrap="square"/>
          <a:lstStyle/>
          <a:p>
            <a:pPr>
              <a:tabLst>
                <a:tab pos="1066800" algn="l"/>
              </a:tabLst>
              <a:defRPr/>
            </a:pPr>
            <a:fld id="{69554DA5-AE51-45D5-9D2F-E71AE9E5A339}" type="slidenum">
              <a:rPr lang="en-US" smtClean="0">
                <a:solidFill>
                  <a:srgbClr val="898989"/>
                </a:solidFill>
                <a:latin typeface="Helvetica Neue Light" pitchFamily="1" charset="0"/>
                <a:sym typeface="Helvetica Neue Light" pitchFamily="1" charset="0"/>
              </a:rPr>
              <a:pPr>
                <a:tabLst>
                  <a:tab pos="1066800" algn="l"/>
                </a:tabLst>
                <a:defRPr/>
              </a:pPr>
              <a:t>50</a:t>
            </a:fld>
            <a:endParaRPr lang="en-US" smtClean="0">
              <a:solidFill>
                <a:srgbClr val="898989"/>
              </a:solidFill>
              <a:latin typeface="Helvetica Neue Light" pitchFamily="1" charset="0"/>
              <a:sym typeface="Helvetica Neue Light" pitchFamily="1" charset="0"/>
            </a:endParaRPr>
          </a:p>
        </p:txBody>
      </p:sp>
      <p:pic>
        <p:nvPicPr>
          <p:cNvPr id="69635" name="Picture 2" descr="W:\Проекты 2013\Светлана Кондеева\Клиенты\Торнадо\Tornado_promo_brief\Новый_бриф_черное_море\Фотоотчет\Геленджик\DSCN0393.jpg"/>
          <p:cNvPicPr>
            <a:picLocks noChangeAspect="1" noChangeArrowheads="1"/>
          </p:cNvPicPr>
          <p:nvPr/>
        </p:nvPicPr>
        <p:blipFill>
          <a:blip r:embed="rId3" cstate="print">
            <a:lum bright="-10000" contrast="8000"/>
          </a:blip>
          <a:srcRect/>
          <a:stretch>
            <a:fillRect/>
          </a:stretch>
        </p:blipFill>
        <p:spPr bwMode="auto">
          <a:xfrm>
            <a:off x="6573838" y="4935538"/>
            <a:ext cx="6143625" cy="422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6" name="Picture 5" descr="W:\Проекты 2013\Светлана Кондеева\Клиенты\Торнадо\Tornado_promo_brief\Новый_бриф_черное_море\Фотоотчет\Лазаревское\DSC_037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900" y="712788"/>
            <a:ext cx="6286500" cy="416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Picture 6" descr="W:\Проекты 2013\Светлана Кондеева\Клиенты\Торнадо\Tornado_promo_brief\Новый_бриф_черное_море\Фотоотчет\Лазаревское\DSC_0381.JPG"/>
          <p:cNvPicPr>
            <a:picLocks noChangeAspect="1" noChangeArrowheads="1"/>
          </p:cNvPicPr>
          <p:nvPr/>
        </p:nvPicPr>
        <p:blipFill>
          <a:blip r:embed="rId5" cstate="print">
            <a:lum bright="10000"/>
          </a:blip>
          <a:srcRect/>
          <a:stretch>
            <a:fillRect/>
          </a:stretch>
        </p:blipFill>
        <p:spPr bwMode="auto">
          <a:xfrm>
            <a:off x="6573838" y="709613"/>
            <a:ext cx="6148387" cy="416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8" name="Picture 7" descr="W:\Проекты 2013\Светлана Кондеева\Клиенты\Торнадо\Tornado_promo_brief\Новый_бриф_черное_море\Фотоотчет\Лазаревское\DSC_03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5900" y="4948238"/>
            <a:ext cx="6286500" cy="4214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tabLst>
                <a:tab pos="1066800" algn="l"/>
              </a:tabLst>
              <a:defRPr/>
            </a:pPr>
            <a:fld id="{E35E2B35-875E-4AEB-8EC0-757969AB6095}" type="slidenum">
              <a:rPr lang="en-US" smtClean="0">
                <a:latin typeface="Helvetica Neue" pitchFamily="1" charset="0"/>
                <a:sym typeface="Helvetica Neue" pitchFamily="1" charset="0"/>
              </a:rPr>
              <a:pPr>
                <a:tabLst>
                  <a:tab pos="1066800" algn="l"/>
                </a:tabLst>
                <a:defRPr/>
              </a:pPr>
              <a:t>51</a:t>
            </a:fld>
            <a:endParaRPr lang="en-US" smtClean="0">
              <a:latin typeface="Helvetica Neue" pitchFamily="1" charset="0"/>
              <a:sym typeface="Helvetica Neue" pitchFamily="1" charset="0"/>
            </a:endParaRPr>
          </a:p>
        </p:txBody>
      </p:sp>
      <p:sp>
        <p:nvSpPr>
          <p:cNvPr id="70659" name="Text Box 2"/>
          <p:cNvSpPr txBox="1">
            <a:spLocks noChangeArrowheads="1"/>
          </p:cNvSpPr>
          <p:nvPr/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/>
          <a:lstStyle/>
          <a:p>
            <a:pPr algn="r">
              <a:tabLst>
                <a:tab pos="1066800" algn="l"/>
              </a:tabLst>
            </a:pPr>
            <a:fld id="{5EE777BD-E4B0-4A55-BD75-8BFC33E745D2}" type="slidenum">
              <a:rPr lang="en-US" sz="2400" b="1">
                <a:solidFill>
                  <a:srgbClr val="BC3272"/>
                </a:solidFill>
                <a:latin typeface="Helvetica Neue"/>
                <a:sym typeface="Helvetica Neue"/>
              </a:rPr>
              <a:pPr algn="r">
                <a:tabLst>
                  <a:tab pos="1066800" algn="l"/>
                </a:tabLst>
              </a:pPr>
              <a:t>51</a:t>
            </a:fld>
            <a:endParaRPr lang="en-US" sz="2400" b="1">
              <a:solidFill>
                <a:srgbClr val="BC3272"/>
              </a:solidFill>
              <a:latin typeface="Helvetica Neue"/>
              <a:sym typeface="Helvetica Neue"/>
            </a:endParaRPr>
          </a:p>
        </p:txBody>
      </p:sp>
      <p:sp>
        <p:nvSpPr>
          <p:cNvPr id="70660" name="Rectangle 3"/>
          <p:cNvSpPr>
            <a:spLocks noGrp="1" noChangeArrowheads="1"/>
          </p:cNvSpPr>
          <p:nvPr>
            <p:ph type="title"/>
          </p:nvPr>
        </p:nvSpPr>
        <p:spPr>
          <a:xfrm>
            <a:off x="609600" y="3019425"/>
            <a:ext cx="12036425" cy="4500563"/>
          </a:xfrm>
        </p:spPr>
        <p:txBody>
          <a:bodyPr/>
          <a:lstStyle/>
          <a:p>
            <a:pPr eaLnBrk="1" hangingPunct="1"/>
            <a:r>
              <a:rPr lang="ru-RU" sz="2800" b="1" smtClean="0">
                <a:latin typeface="Helvetica Neue"/>
                <a:sym typeface="Helvetica Neue"/>
              </a:rPr>
              <a:t>Активации </a:t>
            </a:r>
            <a:r>
              <a:rPr lang="ru-RU" sz="2800" b="1" smtClean="0">
                <a:latin typeface="Helvetica Neue"/>
                <a:sym typeface="DINPro-Bold"/>
              </a:rPr>
              <a:t>Tornado Energy на Черноморском побережье </a:t>
            </a:r>
            <a:r>
              <a:rPr lang="ru-RU" sz="2800" b="1" smtClean="0">
                <a:latin typeface="Helvetica Neue"/>
                <a:sym typeface="Helvetica Neue"/>
              </a:rPr>
              <a:t>в цифрах:</a:t>
            </a:r>
            <a:r>
              <a:rPr lang="en-US" sz="2800" b="1" smtClean="0">
                <a:latin typeface="Helvetica Neue"/>
                <a:ea typeface="ヒラギノ角ゴ ProN W6"/>
                <a:cs typeface="ヒラギノ角ゴ ProN W6"/>
                <a:sym typeface="Helvetica Neue"/>
              </a:rPr>
              <a:t/>
            </a:r>
            <a:br>
              <a:rPr lang="en-US" sz="2800" b="1" smtClean="0">
                <a:latin typeface="Helvetica Neue"/>
                <a:ea typeface="ヒラギノ角ゴ ProN W6"/>
                <a:cs typeface="ヒラギノ角ゴ ProN W6"/>
                <a:sym typeface="Helvetica Neue"/>
              </a:rPr>
            </a:br>
            <a:r>
              <a:rPr lang="en-US" sz="2700" smtClean="0"/>
              <a:t/>
            </a:r>
            <a:br>
              <a:rPr lang="en-US" sz="2700" smtClean="0"/>
            </a:br>
            <a:r>
              <a:rPr lang="ru-RU" sz="2700" smtClean="0"/>
              <a:t>2 промо команды по 4 человека (3 промоутера и 1 супервайзер)</a:t>
            </a:r>
            <a:br>
              <a:rPr lang="ru-RU" sz="2700" smtClean="0"/>
            </a:br>
            <a:r>
              <a:rPr lang="ru-RU" sz="2700" smtClean="0"/>
              <a:t/>
            </a:r>
            <a:br>
              <a:rPr lang="ru-RU" sz="2700" smtClean="0"/>
            </a:br>
            <a:r>
              <a:rPr lang="ru-RU" sz="2700" smtClean="0"/>
              <a:t>48 промо дней</a:t>
            </a:r>
            <a:br>
              <a:rPr lang="ru-RU" sz="2700" smtClean="0"/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ru-RU" sz="2800" smtClean="0"/>
              <a:t>Более </a:t>
            </a:r>
            <a:r>
              <a:rPr lang="ru-RU" sz="2700" smtClean="0"/>
              <a:t>34 000 выданных бутылок </a:t>
            </a:r>
            <a:r>
              <a:rPr lang="en-US" sz="2700" smtClean="0"/>
              <a:t>Tornado Energy</a:t>
            </a:r>
            <a:br>
              <a:rPr lang="en-US" sz="2700" smtClean="0"/>
            </a:br>
            <a:r>
              <a:rPr lang="en-US" sz="2700" smtClean="0"/>
              <a:t/>
            </a:r>
            <a:br>
              <a:rPr lang="en-US" sz="2700" smtClean="0"/>
            </a:br>
            <a:r>
              <a:rPr lang="ru-RU" sz="2700" smtClean="0"/>
              <a:t>6 400 выданных призов</a:t>
            </a:r>
            <a:r>
              <a:rPr lang="en-US" sz="2700" smtClean="0"/>
              <a:t/>
            </a:r>
            <a:br>
              <a:rPr lang="en-US" sz="2700" smtClean="0"/>
            </a:br>
            <a:endParaRPr lang="en-US" sz="2700" smtClean="0"/>
          </a:p>
        </p:txBody>
      </p:sp>
      <p:pic>
        <p:nvPicPr>
          <p:cNvPr id="70661" name="Picture 5" descr="W:\Проекты 2013\Светлана Кондеева\Клиенты\Торнадо\Tornado_promo_brief\Новый_бриф_черное_море\Фотоотчет\Сочи\Отправлено клиенту\Сочи_Пляж Маяк (65).JPG"/>
          <p:cNvPicPr>
            <a:picLocks noChangeAspect="1" noChangeArrowheads="1"/>
          </p:cNvPicPr>
          <p:nvPr/>
        </p:nvPicPr>
        <p:blipFill>
          <a:blip r:embed="rId2" cstate="print">
            <a:lum bright="2000" contrast="24000"/>
          </a:blip>
          <a:srcRect/>
          <a:stretch>
            <a:fillRect/>
          </a:stretch>
        </p:blipFill>
        <p:spPr bwMode="auto">
          <a:xfrm>
            <a:off x="287338" y="733425"/>
            <a:ext cx="12501562" cy="207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89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>
              <a:tabLst>
                <a:tab pos="1066800" algn="l"/>
              </a:tabLst>
            </a:pPr>
            <a:fld id="{DC27C8F3-FBBB-479D-97BE-90CA5B25B842}" type="slidenum">
              <a:rPr lang="en-US"/>
              <a:pPr>
                <a:tabLst>
                  <a:tab pos="1066800" algn="l"/>
                </a:tabLst>
              </a:pPr>
              <a:t>52</a:t>
            </a:fld>
            <a:endParaRPr lang="en-US"/>
          </a:p>
        </p:txBody>
      </p:sp>
      <p:pic>
        <p:nvPicPr>
          <p:cNvPr id="601090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359775" y="7877175"/>
            <a:ext cx="4291013" cy="1143000"/>
          </a:xfrm>
        </p:spPr>
      </p:pic>
      <p:sp>
        <p:nvSpPr>
          <p:cNvPr id="601091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5400" b="1" dirty="0" smtClean="0">
                <a:latin typeface="Helvetica Neue" pitchFamily="1" charset="0"/>
                <a:sym typeface="Helvetica Neue" pitchFamily="1" charset="0"/>
              </a:rPr>
              <a:t>Примеры других категорий</a:t>
            </a:r>
            <a:endParaRPr lang="en-US" sz="5400" b="1" dirty="0" smtClean="0">
              <a:latin typeface="Helvetica Neue" pitchFamily="1" charset="0"/>
              <a:sym typeface="Helvetica Neue" pitchFamily="1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>
              <a:tabLst>
                <a:tab pos="1065213" algn="l"/>
              </a:tabLst>
            </a:pPr>
            <a:fld id="{E2DD9786-2D7D-48A7-9BD7-A81FBEDE6EBB}" type="slidenum">
              <a:rPr lang="en-US" smtClean="0">
                <a:latin typeface="Helvetica Neue"/>
                <a:ea typeface="ヒラギノ角ゴ ProN W3" pitchFamily="1" charset="-128"/>
                <a:sym typeface="Helvetica Neue"/>
              </a:rPr>
              <a:pPr>
                <a:tabLst>
                  <a:tab pos="1065213" algn="l"/>
                </a:tabLst>
              </a:pPr>
              <a:t>53</a:t>
            </a:fld>
            <a:endParaRPr lang="en-US" smtClean="0">
              <a:latin typeface="Helvetica Neue"/>
              <a:ea typeface="ヒラギノ角ゴ ProN W3" pitchFamily="1" charset="-128"/>
              <a:sym typeface="Helvetica Neue"/>
            </a:endParaRPr>
          </a:p>
        </p:txBody>
      </p:sp>
      <p:sp>
        <p:nvSpPr>
          <p:cNvPr id="175107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8662988" y="1563688"/>
            <a:ext cx="4071937" cy="6151562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sz="2400" b="1" smtClean="0">
                <a:solidFill>
                  <a:schemeClr val="bg1"/>
                </a:solidFill>
                <a:sym typeface="Helvetica Neue"/>
              </a:rPr>
              <a:t>«Линекс. Берем курс  на  вкусный  отдых</a:t>
            </a:r>
            <a:r>
              <a:rPr lang="en-US" sz="2400" b="1" smtClean="0">
                <a:solidFill>
                  <a:schemeClr val="bg1"/>
                </a:solidFill>
                <a:sym typeface="Helvetica Neue"/>
              </a:rPr>
              <a:t>»</a:t>
            </a:r>
            <a:r>
              <a:rPr lang="ru-RU" sz="2400" b="1" smtClean="0">
                <a:solidFill>
                  <a:schemeClr val="bg1"/>
                </a:solidFill>
                <a:sym typeface="Helvetica Neue"/>
              </a:rPr>
              <a:t/>
            </a:r>
            <a:br>
              <a:rPr lang="ru-RU" sz="2400" b="1" smtClean="0">
                <a:solidFill>
                  <a:schemeClr val="bg1"/>
                </a:solidFill>
                <a:sym typeface="Helvetica Neue"/>
              </a:rPr>
            </a:br>
            <a:endParaRPr lang="ru-RU" sz="2400" b="1" smtClean="0">
              <a:solidFill>
                <a:schemeClr val="bg1"/>
              </a:solidFill>
              <a:sym typeface="Helvetica Neue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ru-RU" sz="1800" smtClean="0">
                <a:solidFill>
                  <a:srgbClr val="F2F2F2"/>
                </a:solidFill>
                <a:sym typeface="Helvetica Neue"/>
              </a:rPr>
              <a:t>Продукт: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ru-RU" sz="1800" smtClean="0">
                <a:solidFill>
                  <a:srgbClr val="F2F2F2"/>
                </a:solidFill>
                <a:sym typeface="Helvetica Neue"/>
              </a:rPr>
              <a:t>Линекс - профилактика дисбактериозов,  упаковки  16  и  48  капсул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en-US" sz="1800" smtClean="0">
              <a:solidFill>
                <a:srgbClr val="F2F2F2"/>
              </a:solidFill>
              <a:sym typeface="Helvetica Neue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sz="1800" smtClean="0">
                <a:solidFill>
                  <a:srgbClr val="F2F2F2"/>
                </a:solidFill>
                <a:sym typeface="Helvetica Neue"/>
              </a:rPr>
              <a:t>Призовой фонд: </a:t>
            </a:r>
            <a:endParaRPr lang="ru-RU" sz="1800" smtClean="0">
              <a:solidFill>
                <a:srgbClr val="F2F2F2"/>
              </a:solidFill>
              <a:sym typeface="Helvetica Neue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ru-RU" sz="1800" smtClean="0">
                <a:solidFill>
                  <a:srgbClr val="F2F2F2"/>
                </a:solidFill>
                <a:sym typeface="Helvetica Neue"/>
              </a:rPr>
              <a:t>1. Гарантированный  приз  в  аптеке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ru-RU" sz="1800" smtClean="0">
                <a:solidFill>
                  <a:srgbClr val="F2F2F2"/>
                </a:solidFill>
                <a:sym typeface="Helvetica Neue"/>
              </a:rPr>
              <a:t>Упаковка 16 капсул:  гид  по  кухням  мира – 15 000  шт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ru-RU" sz="1800" smtClean="0">
                <a:solidFill>
                  <a:srgbClr val="F2F2F2"/>
                </a:solidFill>
                <a:sym typeface="Helvetica Neue"/>
              </a:rPr>
              <a:t>Упаковка  48  капсул:  футляр  для  лекарст</a:t>
            </a:r>
            <a:endParaRPr lang="en-US" sz="1800" smtClean="0">
              <a:solidFill>
                <a:srgbClr val="F2F2F2"/>
              </a:solidFill>
              <a:sym typeface="Helvetica Neue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ru-RU" sz="1800" smtClean="0">
              <a:solidFill>
                <a:srgbClr val="F2F2F2"/>
              </a:solidFill>
              <a:sym typeface="Helvetica Neue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ru-RU" sz="1800" smtClean="0">
                <a:solidFill>
                  <a:srgbClr val="F2F2F2"/>
                </a:solidFill>
                <a:sym typeface="Helvetica Neue"/>
              </a:rPr>
              <a:t>2. На  сайте: 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ru-RU" sz="1800" smtClean="0">
                <a:solidFill>
                  <a:srgbClr val="F2F2F2"/>
                </a:solidFill>
                <a:sym typeface="Helvetica Neue"/>
              </a:rPr>
              <a:t>каждый  16-ый - розыгрыш  дорожного  набора  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ru-RU" sz="1800" smtClean="0">
                <a:solidFill>
                  <a:srgbClr val="F2F2F2"/>
                </a:solidFill>
                <a:sym typeface="Helvetica Neue"/>
              </a:rPr>
              <a:t>Каждый  48-ой – розыгрыш  дорожной  сумки </a:t>
            </a:r>
            <a:r>
              <a:rPr lang="en-US" sz="1800" smtClean="0">
                <a:solidFill>
                  <a:srgbClr val="F2F2F2"/>
                </a:solidFill>
                <a:sym typeface="Helvetica Neue"/>
              </a:rPr>
              <a:t>Longchamp</a:t>
            </a:r>
          </a:p>
        </p:txBody>
      </p:sp>
      <p:pic>
        <p:nvPicPr>
          <p:cNvPr id="175108" name="Picture 2" descr="\\10.100.0.9\managers\Проекты 2013\Светлана Кондеева\Клиенты\Сандоз\Linex\Дизайн\ПОСМ\В ПЕЧАТЬ\2 ВАРИАНТ В ПЕЧАТЬ\LISTOVKA DLA POTREB\Lisovka_dla_potrebiteley_A6_12_f_outline_v2-01.jpg"/>
          <p:cNvPicPr>
            <a:picLocks noChangeAspect="1" noChangeArrowheads="1"/>
          </p:cNvPicPr>
          <p:nvPr/>
        </p:nvPicPr>
        <p:blipFill>
          <a:blip r:embed="rId2" cstate="print"/>
          <a:srcRect l="2721" t="9180" r="57140" b="18176"/>
          <a:stretch>
            <a:fillRect/>
          </a:stretch>
        </p:blipFill>
        <p:spPr bwMode="auto">
          <a:xfrm>
            <a:off x="238125" y="733425"/>
            <a:ext cx="8208963" cy="844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Номер слайда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D4A9C5D6-0EB8-42C7-B865-A6D561A521A1}" type="slidenum">
              <a:rPr lang="en-US" smtClean="0">
                <a:latin typeface="Helvetica Neue"/>
                <a:ea typeface="ヒラギノ角ゴ ProN W3" pitchFamily="1" charset="-128"/>
                <a:sym typeface="Helvetica Neue"/>
              </a:rPr>
              <a:pPr/>
              <a:t>54</a:t>
            </a:fld>
            <a:endParaRPr lang="en-US" smtClean="0">
              <a:latin typeface="Helvetica Neue"/>
              <a:ea typeface="ヒラギノ角ゴ ProN W3" pitchFamily="1" charset="-128"/>
              <a:sym typeface="Helvetica Neue"/>
            </a:endParaRPr>
          </a:p>
        </p:txBody>
      </p:sp>
      <p:pic>
        <p:nvPicPr>
          <p:cNvPr id="294914" name="Picture 2"/>
          <p:cNvPicPr>
            <a:picLocks noChangeAspect="1"/>
          </p:cNvPicPr>
          <p:nvPr/>
        </p:nvPicPr>
        <p:blipFill>
          <a:blip r:embed="rId3" cstate="print"/>
          <a:srcRect l="16216" t="7468" r="17372" b="13104"/>
          <a:stretch>
            <a:fillRect/>
          </a:stretch>
        </p:blipFill>
        <p:spPr bwMode="auto">
          <a:xfrm>
            <a:off x="238125" y="700088"/>
            <a:ext cx="12528550" cy="842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Номер слайда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83054CD6-D217-48AB-8F17-928910EC33AC}" type="slidenum">
              <a:rPr lang="en-US" smtClean="0">
                <a:latin typeface="Helvetica Neue"/>
                <a:ea typeface="ヒラギノ角ゴ ProN W3" pitchFamily="1" charset="-128"/>
                <a:sym typeface="Helvetica Neue"/>
              </a:rPr>
              <a:pPr/>
              <a:t>55</a:t>
            </a:fld>
            <a:endParaRPr lang="en-US" smtClean="0">
              <a:latin typeface="Helvetica Neue"/>
              <a:ea typeface="ヒラギノ角ゴ ProN W3" pitchFamily="1" charset="-128"/>
              <a:sym typeface="Helvetica Neue"/>
            </a:endParaRPr>
          </a:p>
        </p:txBody>
      </p:sp>
      <p:pic>
        <p:nvPicPr>
          <p:cNvPr id="295938" name="Picture 2"/>
          <p:cNvPicPr>
            <a:picLocks noChangeAspect="1"/>
          </p:cNvPicPr>
          <p:nvPr/>
        </p:nvPicPr>
        <p:blipFill>
          <a:blip r:embed="rId3" cstate="print"/>
          <a:srcRect l="15663" t="7672" r="16818" b="11108"/>
          <a:stretch>
            <a:fillRect/>
          </a:stretch>
        </p:blipFill>
        <p:spPr bwMode="auto">
          <a:xfrm>
            <a:off x="309563" y="700088"/>
            <a:ext cx="12385675" cy="8424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Номер слайда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C7DEC57D-1092-4132-9E89-AFB7B3E202C3}" type="slidenum">
              <a:rPr lang="en-US" smtClean="0">
                <a:latin typeface="Helvetica Neue"/>
                <a:ea typeface="ヒラギノ角ゴ ProN W3" pitchFamily="1" charset="-128"/>
                <a:sym typeface="Helvetica Neue"/>
              </a:rPr>
              <a:pPr/>
              <a:t>56</a:t>
            </a:fld>
            <a:endParaRPr lang="en-US" smtClean="0">
              <a:latin typeface="Helvetica Neue"/>
              <a:ea typeface="ヒラギノ角ゴ ProN W3" pitchFamily="1" charset="-128"/>
              <a:sym typeface="Helvetica Neue"/>
            </a:endParaRPr>
          </a:p>
        </p:txBody>
      </p:sp>
      <p:sp>
        <p:nvSpPr>
          <p:cNvPr id="178179" name="AutoShape 6" descr="http://www.nomsk.ru/prizolov/sites/default/files/images/holsten.jpg"/>
          <p:cNvSpPr>
            <a:spLocks noChangeAspect="1" noChangeArrowheads="1"/>
          </p:cNvSpPr>
          <p:nvPr/>
        </p:nvSpPr>
        <p:spPr bwMode="auto">
          <a:xfrm>
            <a:off x="6469063" y="-212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178180" name="AutoShape 8" descr="http://www.nomsk.ru/prizolov/sites/default/files/images/holsten.jpg"/>
          <p:cNvSpPr>
            <a:spLocks noChangeAspect="1" noChangeArrowheads="1"/>
          </p:cNvSpPr>
          <p:nvPr/>
        </p:nvSpPr>
        <p:spPr bwMode="auto">
          <a:xfrm>
            <a:off x="6469063" y="-212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178181" name="Rectangle 3"/>
          <p:cNvSpPr txBox="1">
            <a:spLocks noChangeArrowheads="1"/>
          </p:cNvSpPr>
          <p:nvPr/>
        </p:nvSpPr>
        <p:spPr bwMode="auto">
          <a:xfrm>
            <a:off x="381000" y="6748463"/>
            <a:ext cx="11785600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Клиент: </a:t>
            </a: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JTI</a:t>
            </a:r>
          </a:p>
          <a:p>
            <a:r>
              <a:rPr lang="ru-RU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Бренд: </a:t>
            </a: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Winston</a:t>
            </a:r>
            <a:endParaRPr lang="ru-RU" sz="1400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Название проекта: «</a:t>
            </a: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 Know-How</a:t>
            </a:r>
            <a:r>
              <a:rPr lang="ru-RU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» (Дабл Ю Ноу Хау)</a:t>
            </a:r>
            <a:endParaRPr lang="en-US" sz="1400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Период проведения: </a:t>
            </a: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2013 </a:t>
            </a:r>
            <a:r>
              <a:rPr lang="ru-RU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г.</a:t>
            </a:r>
            <a:endParaRPr lang="en-US" sz="1400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Охват: Москва, Санкт-Петербург, Калининград</a:t>
            </a:r>
          </a:p>
          <a:p>
            <a:pPr eaLnBrk="0" hangingPunct="0"/>
            <a:r>
              <a:rPr lang="ru-RU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Описание проекта: Серия клубных вечеринок для избранных представителей </a:t>
            </a: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HoReCa</a:t>
            </a:r>
            <a:r>
              <a:rPr lang="ru-RU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, посвященная презентации новых сигарет </a:t>
            </a: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Winston</a:t>
            </a:r>
            <a:r>
              <a:rPr lang="ru-RU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XStyle ChillOut</a:t>
            </a:r>
            <a:r>
              <a:rPr lang="ru-RU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и </a:t>
            </a: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Winston XSence Chillout</a:t>
            </a:r>
            <a:r>
              <a:rPr lang="ru-RU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eaLnBrk="0" hangingPunct="0"/>
            <a:r>
              <a:rPr lang="ru-RU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Результаты: Всего мероприятие посетили 544 чел. Прошли лабораторию 406 чел.</a:t>
            </a:r>
          </a:p>
        </p:txBody>
      </p:sp>
      <p:pic>
        <p:nvPicPr>
          <p:cNvPr id="178182" name="Изображение 9" descr="Estrada_Winston_24.12.2013-8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25" y="700088"/>
            <a:ext cx="4392613" cy="292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3" name="Изображение 2" descr="001_5319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125" y="3652838"/>
            <a:ext cx="4392613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4" name="Изображение 9" descr="JF6A9437 3 копия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02175" y="700088"/>
            <a:ext cx="4248150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5" name="Picture 20" descr="C:\Documents and Settings\DUstinov\Рабочий стол\Фото Винстон\Питер\Esnrada\24.12.2013_Estrada_Winston\Estrada_Winston_24.12.2013-26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023350" y="700088"/>
            <a:ext cx="3741738" cy="562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6" name="Изображение 7" descr="20131224230669 (8)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02175" y="3652838"/>
            <a:ext cx="4248150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Номер слайда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C3DAEFC-50FA-47B0-ADB7-D00128DA21F5}" type="slidenum">
              <a:rPr lang="en-US" smtClean="0">
                <a:latin typeface="Helvetica Neue"/>
                <a:ea typeface="ヒラギノ角ゴ ProN W3" pitchFamily="1" charset="-128"/>
                <a:sym typeface="Helvetica Neue"/>
              </a:rPr>
              <a:pPr/>
              <a:t>57</a:t>
            </a:fld>
            <a:endParaRPr lang="en-US" smtClean="0">
              <a:latin typeface="Helvetica Neue"/>
              <a:ea typeface="ヒラギノ角ゴ ProN W3" pitchFamily="1" charset="-128"/>
              <a:sym typeface="Helvetica Neue"/>
            </a:endParaRPr>
          </a:p>
        </p:txBody>
      </p:sp>
      <p:sp>
        <p:nvSpPr>
          <p:cNvPr id="179203" name="AutoShape 6" descr="http://www.nomsk.ru/prizolov/sites/default/files/images/holsten.jpg"/>
          <p:cNvSpPr>
            <a:spLocks noChangeAspect="1" noChangeArrowheads="1"/>
          </p:cNvSpPr>
          <p:nvPr/>
        </p:nvSpPr>
        <p:spPr bwMode="auto">
          <a:xfrm>
            <a:off x="6469063" y="-212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179204" name="AutoShape 8" descr="http://www.nomsk.ru/prizolov/sites/default/files/images/holsten.jpg"/>
          <p:cNvSpPr>
            <a:spLocks noChangeAspect="1" noChangeArrowheads="1"/>
          </p:cNvSpPr>
          <p:nvPr/>
        </p:nvSpPr>
        <p:spPr bwMode="auto">
          <a:xfrm>
            <a:off x="6469063" y="-212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179205" name="Rectangle 3"/>
          <p:cNvSpPr txBox="1">
            <a:spLocks noChangeArrowheads="1"/>
          </p:cNvSpPr>
          <p:nvPr/>
        </p:nvSpPr>
        <p:spPr bwMode="auto">
          <a:xfrm>
            <a:off x="358775" y="6591300"/>
            <a:ext cx="11785600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1400" b="1">
                <a:solidFill>
                  <a:srgbClr val="FFFFFF"/>
                </a:solidFill>
                <a:latin typeface="Helvetica Neue"/>
                <a:sym typeface="Helvetica Neue"/>
              </a:rPr>
              <a:t>Название проекта: EFES Dance Square Off</a:t>
            </a:r>
          </a:p>
          <a:p>
            <a:pPr>
              <a:lnSpc>
                <a:spcPct val="150000"/>
              </a:lnSpc>
            </a:pPr>
            <a:r>
              <a:rPr lang="ru-RU" sz="1400" b="1">
                <a:solidFill>
                  <a:srgbClr val="FFFFFF"/>
                </a:solidFill>
                <a:latin typeface="Helvetica Neue"/>
                <a:sym typeface="Helvetica Neue"/>
              </a:rPr>
              <a:t>Бренд:</a:t>
            </a:r>
            <a:r>
              <a:rPr lang="en-US" sz="1400" b="1">
                <a:solidFill>
                  <a:srgbClr val="FFFFFF"/>
                </a:solidFill>
                <a:latin typeface="Helvetica Neue"/>
                <a:sym typeface="Helvetica Neue"/>
              </a:rPr>
              <a:t> </a:t>
            </a:r>
            <a:r>
              <a:rPr lang="en-US" sz="1400">
                <a:solidFill>
                  <a:srgbClr val="FFFFFF"/>
                </a:solidFill>
                <a:latin typeface="Helvetica Neue"/>
                <a:sym typeface="Helvetica Neue"/>
              </a:rPr>
              <a:t>EFES</a:t>
            </a:r>
            <a:endParaRPr lang="ru-RU" sz="1400" b="1">
              <a:solidFill>
                <a:srgbClr val="FFFFFF"/>
              </a:solidFill>
              <a:latin typeface="Helvetica Neue"/>
              <a:sym typeface="Helvetica Neue"/>
            </a:endParaRPr>
          </a:p>
          <a:p>
            <a:pPr>
              <a:lnSpc>
                <a:spcPct val="150000"/>
              </a:lnSpc>
            </a:pPr>
            <a:r>
              <a:rPr lang="ru-RU" sz="1400" b="1">
                <a:solidFill>
                  <a:srgbClr val="FFFFFF"/>
                </a:solidFill>
                <a:latin typeface="Helvetica Neue"/>
                <a:sym typeface="Helvetica Neue"/>
              </a:rPr>
              <a:t>Каналы проведения: </a:t>
            </a:r>
            <a:r>
              <a:rPr lang="en-US" sz="1400">
                <a:solidFill>
                  <a:srgbClr val="FFFFFF"/>
                </a:solidFill>
                <a:latin typeface="Helvetica Neue"/>
                <a:sym typeface="Helvetica Neue"/>
              </a:rPr>
              <a:t>Modern trade</a:t>
            </a:r>
            <a:r>
              <a:rPr lang="ru-RU" sz="1400">
                <a:solidFill>
                  <a:srgbClr val="FFFFFF"/>
                </a:solidFill>
                <a:latin typeface="Helvetica Neue"/>
                <a:sym typeface="Helvetica Neue"/>
              </a:rPr>
              <a:t> и </a:t>
            </a:r>
            <a:r>
              <a:rPr lang="en-US" sz="1400">
                <a:solidFill>
                  <a:srgbClr val="FFFFFF"/>
                </a:solidFill>
                <a:latin typeface="Helvetica Neue"/>
                <a:sym typeface="Helvetica Neue"/>
              </a:rPr>
              <a:t>On-Trade</a:t>
            </a:r>
            <a:r>
              <a:rPr lang="ru-RU" sz="1400">
                <a:solidFill>
                  <a:srgbClr val="FFFFFF"/>
                </a:solidFill>
                <a:latin typeface="Helvetica Neue"/>
                <a:sym typeface="Helvetica Neue"/>
              </a:rPr>
              <a:t>, Москва</a:t>
            </a:r>
            <a:endParaRPr lang="en-US" sz="1400">
              <a:solidFill>
                <a:srgbClr val="FFFFFF"/>
              </a:solidFill>
              <a:latin typeface="Helvetica Neue"/>
              <a:sym typeface="Helvetica Neue"/>
            </a:endParaRPr>
          </a:p>
          <a:p>
            <a:pPr>
              <a:lnSpc>
                <a:spcPct val="150000"/>
              </a:lnSpc>
            </a:pPr>
            <a:r>
              <a:rPr lang="ru-RU" sz="1400" b="1">
                <a:solidFill>
                  <a:srgbClr val="FFFFFF"/>
                </a:solidFill>
                <a:latin typeface="Helvetica Neue"/>
                <a:sym typeface="Helvetica Neue"/>
              </a:rPr>
              <a:t>Период проведения: </a:t>
            </a:r>
            <a:r>
              <a:rPr lang="en-US" sz="1400">
                <a:solidFill>
                  <a:srgbClr val="FFFFFF"/>
                </a:solidFill>
                <a:latin typeface="Helvetica Neue"/>
                <a:sym typeface="Helvetica Neue"/>
              </a:rPr>
              <a:t>Modern Trade</a:t>
            </a:r>
            <a:r>
              <a:rPr lang="ru-RU" sz="1400">
                <a:solidFill>
                  <a:srgbClr val="FFFFFF"/>
                </a:solidFill>
                <a:latin typeface="Helvetica Neue"/>
                <a:sym typeface="Helvetica Neue"/>
              </a:rPr>
              <a:t>:</a:t>
            </a:r>
            <a:r>
              <a:rPr lang="en-US" sz="1400">
                <a:solidFill>
                  <a:srgbClr val="FFFFFF"/>
                </a:solidFill>
                <a:latin typeface="Helvetica Neue"/>
                <a:sym typeface="Helvetica Neue"/>
              </a:rPr>
              <a:t> 15</a:t>
            </a:r>
            <a:r>
              <a:rPr lang="ru-RU" sz="1400">
                <a:solidFill>
                  <a:srgbClr val="FFFFFF"/>
                </a:solidFill>
                <a:latin typeface="Helvetica Neue"/>
                <a:sym typeface="Helvetica Neue"/>
              </a:rPr>
              <a:t> февраля – </a:t>
            </a:r>
            <a:r>
              <a:rPr lang="en-US" sz="1400">
                <a:solidFill>
                  <a:srgbClr val="FFFFFF"/>
                </a:solidFill>
                <a:latin typeface="Helvetica Neue"/>
                <a:sym typeface="Helvetica Neue"/>
              </a:rPr>
              <a:t>1</a:t>
            </a:r>
            <a:r>
              <a:rPr lang="ru-RU" sz="1400">
                <a:solidFill>
                  <a:srgbClr val="FFFFFF"/>
                </a:solidFill>
                <a:latin typeface="Helvetica Neue"/>
                <a:sym typeface="Helvetica Neue"/>
              </a:rPr>
              <a:t>4 марта 2013 года, </a:t>
            </a:r>
            <a:r>
              <a:rPr lang="en-US" sz="1400">
                <a:solidFill>
                  <a:srgbClr val="FFFFFF"/>
                </a:solidFill>
                <a:latin typeface="Helvetica Neue"/>
                <a:sym typeface="Helvetica Neue"/>
              </a:rPr>
              <a:t>On-Trade</a:t>
            </a:r>
            <a:r>
              <a:rPr lang="ru-RU" sz="1400">
                <a:solidFill>
                  <a:srgbClr val="FFFFFF"/>
                </a:solidFill>
                <a:latin typeface="Helvetica Neue"/>
                <a:sym typeface="Helvetica Neue"/>
              </a:rPr>
              <a:t>: 01 февраля – 28 февраля 2013 года</a:t>
            </a:r>
          </a:p>
          <a:p>
            <a:pPr>
              <a:lnSpc>
                <a:spcPct val="150000"/>
              </a:lnSpc>
            </a:pPr>
            <a:r>
              <a:rPr lang="ru-RU" sz="1400" b="1">
                <a:solidFill>
                  <a:srgbClr val="FFFFFF"/>
                </a:solidFill>
                <a:latin typeface="Helvetica Neue"/>
                <a:sym typeface="Helvetica Neue"/>
              </a:rPr>
              <a:t>Механики:  </a:t>
            </a:r>
            <a:r>
              <a:rPr lang="ru-RU" sz="1400">
                <a:solidFill>
                  <a:srgbClr val="FFFFFF"/>
                </a:solidFill>
                <a:latin typeface="Helvetica Neue"/>
                <a:sym typeface="Helvetica Neue"/>
              </a:rPr>
              <a:t>интеллектуальная игра с участием промоперсонала и подарок за покупку.</a:t>
            </a:r>
          </a:p>
          <a:p>
            <a:pPr>
              <a:lnSpc>
                <a:spcPct val="150000"/>
              </a:lnSpc>
            </a:pPr>
            <a:r>
              <a:rPr lang="ru-RU" sz="1400">
                <a:solidFill>
                  <a:srgbClr val="FFFFFF"/>
                </a:solidFill>
                <a:latin typeface="Helvetica Neue"/>
                <a:sym typeface="Helvetica Neue"/>
              </a:rPr>
              <a:t>Призы на 2 канала: билеты на фестиваль чирлидеров </a:t>
            </a:r>
            <a:r>
              <a:rPr lang="en-US" sz="1400">
                <a:solidFill>
                  <a:srgbClr val="FFFFFF"/>
                </a:solidFill>
                <a:latin typeface="Helvetica Neue"/>
                <a:sym typeface="Helvetica Neue"/>
              </a:rPr>
              <a:t>Efes Dance Square Off</a:t>
            </a:r>
            <a:r>
              <a:rPr lang="ru-RU" sz="1400">
                <a:solidFill>
                  <a:srgbClr val="FFFFFF"/>
                </a:solidFill>
                <a:latin typeface="Helvetica Neue"/>
                <a:sym typeface="Helvetica Neue"/>
              </a:rPr>
              <a:t>, бокалы с брендингом, сумка холодильник, ароматизаторы, брелки и релаксаторы.</a:t>
            </a:r>
          </a:p>
        </p:txBody>
      </p:sp>
      <p:pic>
        <p:nvPicPr>
          <p:cNvPr id="179206" name="Picture 2"/>
          <p:cNvPicPr>
            <a:picLocks noChangeAspect="1"/>
          </p:cNvPicPr>
          <p:nvPr/>
        </p:nvPicPr>
        <p:blipFill>
          <a:blip r:embed="rId2" cstate="print"/>
          <a:srcRect l="24030" t="743" r="26193" b="20824"/>
          <a:stretch>
            <a:fillRect/>
          </a:stretch>
        </p:blipFill>
        <p:spPr bwMode="auto">
          <a:xfrm>
            <a:off x="271463" y="752475"/>
            <a:ext cx="6669087" cy="5575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79207" name="Picture 5" descr="C:\Users\AZybina\Desktop\EFES фото\OT\СПБ_Больая Семеновская 32 (19)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l="10770" t="15726" r="10480" b="30936"/>
          <a:stretch>
            <a:fillRect/>
          </a:stretch>
        </p:blipFill>
        <p:spPr bwMode="auto">
          <a:xfrm>
            <a:off x="7024688" y="700088"/>
            <a:ext cx="5670550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9208" name="Picture 4" descr="C:\Users\AZybina\Desktop\EFES фото\OT\Спб, Новый Арбат, 2. (1)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l="18073" t="8333" r="5318" b="14034"/>
          <a:stretch>
            <a:fillRect/>
          </a:stretch>
        </p:blipFill>
        <p:spPr bwMode="auto">
          <a:xfrm>
            <a:off x="7021513" y="3076575"/>
            <a:ext cx="5684837" cy="32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Номер слайда 3"/>
          <p:cNvSpPr>
            <a:spLocks noGrp="1"/>
          </p:cNvSpPr>
          <p:nvPr>
            <p:ph type="sldNum" sz="quarter" idx="10"/>
          </p:nvPr>
        </p:nvSpPr>
        <p:spPr>
          <a:xfrm>
            <a:off x="12306300" y="196850"/>
            <a:ext cx="427038" cy="431800"/>
          </a:xfrm>
          <a:noFill/>
        </p:spPr>
        <p:txBody>
          <a:bodyPr/>
          <a:lstStyle/>
          <a:p>
            <a:fld id="{0CA375C1-5CBF-49C4-8880-971B257CADDD}" type="slidenum">
              <a:rPr lang="en-US" smtClean="0">
                <a:latin typeface="Helvetica Neue"/>
                <a:ea typeface="ヒラギノ角ゴ ProN W3" pitchFamily="1" charset="-128"/>
                <a:sym typeface="Helvetica Neue"/>
              </a:rPr>
              <a:pPr/>
              <a:t>58</a:t>
            </a:fld>
            <a:endParaRPr lang="en-US" smtClean="0">
              <a:latin typeface="Helvetica Neue"/>
              <a:ea typeface="ヒラギノ角ゴ ProN W3" pitchFamily="1" charset="-128"/>
              <a:sym typeface="Helvetica Neue"/>
            </a:endParaRPr>
          </a:p>
        </p:txBody>
      </p:sp>
      <p:sp>
        <p:nvSpPr>
          <p:cNvPr id="180227" name="TextBox 5"/>
          <p:cNvSpPr txBox="1">
            <a:spLocks noChangeArrowheads="1"/>
          </p:cNvSpPr>
          <p:nvPr/>
        </p:nvSpPr>
        <p:spPr bwMode="auto">
          <a:xfrm>
            <a:off x="7097713" y="5873750"/>
            <a:ext cx="23574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400">
                <a:solidFill>
                  <a:srgbClr val="093983"/>
                </a:solidFill>
                <a:latin typeface="Verdana" pitchFamily="34" charset="0"/>
              </a:rPr>
              <a:t>промостойка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240088" y="3776663"/>
            <a:ext cx="714375" cy="28575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n>
                <a:solidFill>
                  <a:srgbClr val="FFFFFF"/>
                </a:solidFill>
              </a:ln>
              <a:solidFill>
                <a:srgbClr val="7F7F7F"/>
              </a:solidFill>
              <a:sym typeface="Helvetica Neue Light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6200000">
            <a:off x="2597150" y="2419350"/>
            <a:ext cx="2357438" cy="35718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dirty="0">
              <a:ln>
                <a:solidFill>
                  <a:srgbClr val="FFFFFF"/>
                </a:solidFill>
              </a:ln>
              <a:solidFill>
                <a:srgbClr val="7F7F7F"/>
              </a:solidFill>
              <a:sym typeface="Helvetica Neue Light"/>
            </a:endParaRPr>
          </a:p>
        </p:txBody>
      </p:sp>
      <p:pic>
        <p:nvPicPr>
          <p:cNvPr id="180230" name="Picture 2" descr="\\Fpcs-1\agency\Managers\Проекты 2013\Магденко Татьяна\EFES\Design\Final\palleta_1.jpg"/>
          <p:cNvPicPr>
            <a:picLocks noChangeAspect="1" noChangeArrowheads="1"/>
          </p:cNvPicPr>
          <p:nvPr/>
        </p:nvPicPr>
        <p:blipFill>
          <a:blip r:embed="rId2" cstate="print"/>
          <a:srcRect t="7562"/>
          <a:stretch>
            <a:fillRect/>
          </a:stretch>
        </p:blipFill>
        <p:spPr bwMode="auto">
          <a:xfrm>
            <a:off x="311150" y="1590675"/>
            <a:ext cx="4392613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1" name="Picture 3" descr="\\Fpcs-1\agency\Managers\Проекты 2013\Магденко Татьяна\EFES\Design\Final\stoyka_v2.jpg"/>
          <p:cNvPicPr>
            <a:picLocks noChangeAspect="1" noChangeArrowheads="1"/>
          </p:cNvPicPr>
          <p:nvPr/>
        </p:nvPicPr>
        <p:blipFill>
          <a:blip r:embed="rId3" cstate="print"/>
          <a:srcRect l="10455" t="12000" r="20520" b="8000"/>
          <a:stretch>
            <a:fillRect/>
          </a:stretch>
        </p:blipFill>
        <p:spPr bwMode="auto">
          <a:xfrm>
            <a:off x="6740525" y="1492250"/>
            <a:ext cx="2786063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2" name="Picture 4" descr="\\Fpcs-1\agency\Managers\Проекты 2013\Магденко Татьяна\EFES\Design\Final\Efes_game_sticker_1200x6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30650" y="1411288"/>
            <a:ext cx="2500313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233" name="TextBox 5"/>
          <p:cNvSpPr txBox="1">
            <a:spLocks noChangeArrowheads="1"/>
          </p:cNvSpPr>
          <p:nvPr/>
        </p:nvSpPr>
        <p:spPr bwMode="auto">
          <a:xfrm>
            <a:off x="4002088" y="2768600"/>
            <a:ext cx="23574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400">
                <a:solidFill>
                  <a:srgbClr val="093983"/>
                </a:solidFill>
                <a:latin typeface="Verdana" pitchFamily="34" charset="0"/>
              </a:rPr>
              <a:t>напольный стикер</a:t>
            </a:r>
          </a:p>
        </p:txBody>
      </p:sp>
      <p:pic>
        <p:nvPicPr>
          <p:cNvPr id="180234" name="Picture 3" descr="\\Fpcs-1\agency\Managers\Проекты 2013\Магденко Татьяна\EFES\Design\aroma\car_aroma_8_approved.jpg"/>
          <p:cNvPicPr>
            <a:picLocks noChangeAspect="1" noChangeArrowheads="1"/>
          </p:cNvPicPr>
          <p:nvPr/>
        </p:nvPicPr>
        <p:blipFill>
          <a:blip r:embed="rId5" cstate="print"/>
          <a:srcRect t="9035" b="17389"/>
          <a:stretch>
            <a:fillRect/>
          </a:stretch>
        </p:blipFill>
        <p:spPr bwMode="auto">
          <a:xfrm>
            <a:off x="2757488" y="6605588"/>
            <a:ext cx="3435350" cy="162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6" cstate="print"/>
          <a:srcRect t="11139"/>
          <a:stretch>
            <a:fillRect/>
          </a:stretch>
        </p:blipFill>
        <p:spPr bwMode="auto">
          <a:xfrm>
            <a:off x="471973" y="6676411"/>
            <a:ext cx="2000264" cy="15476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80236" name="TextBox 5"/>
          <p:cNvSpPr txBox="1">
            <a:spLocks noChangeArrowheads="1"/>
          </p:cNvSpPr>
          <p:nvPr/>
        </p:nvSpPr>
        <p:spPr bwMode="auto">
          <a:xfrm>
            <a:off x="2971800" y="8177213"/>
            <a:ext cx="3071813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400">
                <a:solidFill>
                  <a:srgbClr val="093983"/>
                </a:solidFill>
                <a:latin typeface="Verdana" pitchFamily="34" charset="0"/>
              </a:rPr>
              <a:t>ароматизатор</a:t>
            </a:r>
          </a:p>
          <a:p>
            <a:pPr algn="ctr"/>
            <a:endParaRPr lang="ru-RU" sz="1400">
              <a:latin typeface="Verdana" pitchFamily="34" charset="0"/>
            </a:endParaRPr>
          </a:p>
        </p:txBody>
      </p:sp>
      <p:sp>
        <p:nvSpPr>
          <p:cNvPr id="180237" name="TextBox 5"/>
          <p:cNvSpPr txBox="1">
            <a:spLocks noChangeArrowheads="1"/>
          </p:cNvSpPr>
          <p:nvPr/>
        </p:nvSpPr>
        <p:spPr bwMode="auto">
          <a:xfrm>
            <a:off x="454025" y="8313738"/>
            <a:ext cx="20002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400">
                <a:solidFill>
                  <a:srgbClr val="093983"/>
                </a:solidFill>
                <a:latin typeface="Verdana" pitchFamily="34" charset="0"/>
              </a:rPr>
              <a:t>сумка-холодильник</a:t>
            </a:r>
            <a:endParaRPr lang="ru-RU" sz="1400">
              <a:latin typeface="Verdana" pitchFamily="34" charset="0"/>
            </a:endParaRPr>
          </a:p>
        </p:txBody>
      </p:sp>
      <p:pic>
        <p:nvPicPr>
          <p:cNvPr id="180238" name="Picture 4"/>
          <p:cNvPicPr>
            <a:picLocks noChangeAspect="1" noChangeArrowheads="1"/>
          </p:cNvPicPr>
          <p:nvPr/>
        </p:nvPicPr>
        <p:blipFill>
          <a:blip r:embed="rId7" cstate="print"/>
          <a:srcRect l="19205" t="12267" r="13583" b="10046"/>
          <a:stretch>
            <a:fillRect/>
          </a:stretch>
        </p:blipFill>
        <p:spPr bwMode="auto">
          <a:xfrm>
            <a:off x="5062538" y="4660900"/>
            <a:ext cx="1184275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39" name="Picture 6" descr="C:\Users\AZybina\AppData\Local\Microsoft\Windows\Temporary Internet Files\Content.Outlook\CRDL47HT\_-relaksator (2).jpg"/>
          <p:cNvPicPr>
            <a:picLocks noChangeAspect="1" noChangeArrowheads="1"/>
          </p:cNvPicPr>
          <p:nvPr/>
        </p:nvPicPr>
        <p:blipFill>
          <a:blip r:embed="rId8" cstate="print"/>
          <a:srcRect l="19566" t="12500" r="14395" b="9373"/>
          <a:stretch>
            <a:fillRect/>
          </a:stretch>
        </p:blipFill>
        <p:spPr bwMode="auto">
          <a:xfrm>
            <a:off x="5565775" y="3508375"/>
            <a:ext cx="1187450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240" name="TextBox 5"/>
          <p:cNvSpPr txBox="1">
            <a:spLocks noChangeArrowheads="1"/>
          </p:cNvSpPr>
          <p:nvPr/>
        </p:nvSpPr>
        <p:spPr bwMode="auto">
          <a:xfrm>
            <a:off x="6070600" y="8169275"/>
            <a:ext cx="22145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400">
                <a:solidFill>
                  <a:srgbClr val="093983"/>
                </a:solidFill>
                <a:latin typeface="Verdana" pitchFamily="34" charset="0"/>
              </a:rPr>
              <a:t>брелок</a:t>
            </a:r>
            <a:endParaRPr lang="ru-RU" sz="1400">
              <a:latin typeface="Verdana" pitchFamily="34" charset="0"/>
            </a:endParaRPr>
          </a:p>
        </p:txBody>
      </p:sp>
      <p:sp>
        <p:nvSpPr>
          <p:cNvPr id="180241" name="TextBox 5"/>
          <p:cNvSpPr txBox="1">
            <a:spLocks noChangeArrowheads="1"/>
          </p:cNvSpPr>
          <p:nvPr/>
        </p:nvSpPr>
        <p:spPr bwMode="auto">
          <a:xfrm>
            <a:off x="4792663" y="5884863"/>
            <a:ext cx="22145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400">
                <a:solidFill>
                  <a:srgbClr val="093983"/>
                </a:solidFill>
                <a:latin typeface="Verdana" pitchFamily="34" charset="0"/>
              </a:rPr>
              <a:t>релаксатор</a:t>
            </a:r>
            <a:endParaRPr lang="ru-RU" sz="1400">
              <a:latin typeface="Verdana" pitchFamily="34" charset="0"/>
            </a:endParaRPr>
          </a:p>
        </p:txBody>
      </p:sp>
      <p:pic>
        <p:nvPicPr>
          <p:cNvPr id="180242" name="Picture 5" descr="C:\Users\AZybina\AppData\Local\Microsoft\Windows\Temporary Internet Files\Content.Outlook\CRDL47HT\brelok_v2 (Medium) (4).jpg"/>
          <p:cNvPicPr>
            <a:picLocks noChangeAspect="1" noChangeArrowheads="1"/>
          </p:cNvPicPr>
          <p:nvPr/>
        </p:nvPicPr>
        <p:blipFill>
          <a:blip r:embed="rId9" cstate="print"/>
          <a:srcRect t="6897" r="12128"/>
          <a:stretch>
            <a:fillRect/>
          </a:stretch>
        </p:blipFill>
        <p:spPr bwMode="auto">
          <a:xfrm>
            <a:off x="6502400" y="6172200"/>
            <a:ext cx="2232025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0243" name="Picture 8" descr="C:\Users\AZybina\AppData\Local\Microsoft\Windows\Temporary Internet Files\Content.Outlook\CRDL47HT\Invitation_front (2).jpg"/>
          <p:cNvPicPr>
            <a:picLocks noChangeAspect="1" noChangeArrowheads="1"/>
          </p:cNvPicPr>
          <p:nvPr/>
        </p:nvPicPr>
        <p:blipFill>
          <a:blip r:embed="rId10" cstate="print"/>
          <a:srcRect l="11086" t="13132" r="13737" b="13132"/>
          <a:stretch>
            <a:fillRect/>
          </a:stretch>
        </p:blipFill>
        <p:spPr bwMode="auto">
          <a:xfrm>
            <a:off x="8878888" y="6821488"/>
            <a:ext cx="381635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244" name="TextBox 5"/>
          <p:cNvSpPr txBox="1">
            <a:spLocks noChangeArrowheads="1"/>
          </p:cNvSpPr>
          <p:nvPr/>
        </p:nvSpPr>
        <p:spPr bwMode="auto">
          <a:xfrm>
            <a:off x="9598025" y="8164513"/>
            <a:ext cx="22145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600"/>
              </a:spcAft>
            </a:pPr>
            <a:r>
              <a:rPr lang="ru-RU" sz="1400">
                <a:solidFill>
                  <a:srgbClr val="093983"/>
                </a:solidFill>
                <a:latin typeface="Verdana" pitchFamily="34" charset="0"/>
              </a:rPr>
              <a:t>билеты</a:t>
            </a:r>
            <a:endParaRPr lang="ru-RU" sz="1400">
              <a:latin typeface="Verdana" pitchFamily="34" charset="0"/>
            </a:endParaRPr>
          </a:p>
        </p:txBody>
      </p:sp>
      <p:pic>
        <p:nvPicPr>
          <p:cNvPr id="180245" name="Picture 2" descr="\\Fpcs-1\agency\Managers\Проекты 2013\Магденко Татьяна\EFES\Design\Final\promoforma\Efes_promoforma_6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598025" y="1276350"/>
            <a:ext cx="3087688" cy="488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246" name="TextBox 5"/>
          <p:cNvSpPr txBox="1">
            <a:spLocks noChangeArrowheads="1"/>
          </p:cNvSpPr>
          <p:nvPr/>
        </p:nvSpPr>
        <p:spPr bwMode="auto">
          <a:xfrm>
            <a:off x="309563" y="773113"/>
            <a:ext cx="36004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</a:pPr>
            <a:r>
              <a:rPr lang="en-US" sz="3200" b="1">
                <a:solidFill>
                  <a:srgbClr val="093983"/>
                </a:solidFill>
                <a:latin typeface="Verdana" pitchFamily="34" charset="0"/>
              </a:rPr>
              <a:t>POSM, </a:t>
            </a:r>
            <a:r>
              <a:rPr lang="ru-RU" sz="3200" b="1">
                <a:solidFill>
                  <a:srgbClr val="093983"/>
                </a:solidFill>
                <a:latin typeface="Verdana" pitchFamily="34" charset="0"/>
              </a:rPr>
              <a:t>призы</a:t>
            </a:r>
            <a:endParaRPr lang="ru-RU" sz="3200" b="1">
              <a:latin typeface="Verdan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Номер слайда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32DF4352-897C-4AA1-B1F7-178AF22B4CCD}" type="slidenum">
              <a:rPr lang="en-US" smtClean="0">
                <a:latin typeface="Helvetica Neue"/>
                <a:ea typeface="ヒラギノ角ゴ ProN W3" pitchFamily="1" charset="-128"/>
                <a:sym typeface="Helvetica Neue"/>
              </a:rPr>
              <a:pPr/>
              <a:t>59</a:t>
            </a:fld>
            <a:endParaRPr lang="en-US" smtClean="0">
              <a:latin typeface="Helvetica Neue"/>
              <a:ea typeface="ヒラギノ角ゴ ProN W3" pitchFamily="1" charset="-128"/>
              <a:sym typeface="Helvetica Neue"/>
            </a:endParaRPr>
          </a:p>
        </p:txBody>
      </p:sp>
      <p:sp>
        <p:nvSpPr>
          <p:cNvPr id="181251" name="AutoShape 6" descr="http://www.nomsk.ru/prizolov/sites/default/files/images/holsten.jpg"/>
          <p:cNvSpPr>
            <a:spLocks noChangeAspect="1" noChangeArrowheads="1"/>
          </p:cNvSpPr>
          <p:nvPr/>
        </p:nvSpPr>
        <p:spPr bwMode="auto">
          <a:xfrm>
            <a:off x="6469063" y="-212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181252" name="AutoShape 8" descr="http://www.nomsk.ru/prizolov/sites/default/files/images/holsten.jpg"/>
          <p:cNvSpPr>
            <a:spLocks noChangeAspect="1" noChangeArrowheads="1"/>
          </p:cNvSpPr>
          <p:nvPr/>
        </p:nvSpPr>
        <p:spPr bwMode="auto">
          <a:xfrm>
            <a:off x="6469063" y="-212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181253" name="Rectangle 3"/>
          <p:cNvSpPr txBox="1">
            <a:spLocks noChangeArrowheads="1"/>
          </p:cNvSpPr>
          <p:nvPr/>
        </p:nvSpPr>
        <p:spPr bwMode="auto">
          <a:xfrm>
            <a:off x="358775" y="6591300"/>
            <a:ext cx="11785600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Клиент: САБМиллерРУС ООО</a:t>
            </a:r>
            <a:endParaRPr lang="en-US" sz="1400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Бренд: Velkopopovicky Kozel</a:t>
            </a:r>
            <a:endParaRPr lang="en-US" sz="1400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Период проведения: </a:t>
            </a: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2010 </a:t>
            </a:r>
            <a:r>
              <a:rPr lang="ru-RU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г.</a:t>
            </a:r>
            <a:endParaRPr lang="en-US" sz="1400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Охват (количество городов): 7</a:t>
            </a:r>
            <a:endParaRPr lang="en-US" sz="1400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Промо команда предлагала сыграть в игру и попробовать новое пиво ВК Смешанное.</a:t>
            </a:r>
          </a:p>
          <a:p>
            <a:pPr>
              <a:lnSpc>
                <a:spcPct val="150000"/>
              </a:lnSpc>
            </a:pPr>
            <a:r>
              <a:rPr lang="ru-RU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Результаты:</a:t>
            </a:r>
          </a:p>
          <a:p>
            <a:pPr>
              <a:buClr>
                <a:srgbClr val="952181"/>
              </a:buClr>
            </a:pPr>
            <a:r>
              <a:rPr lang="ru-RU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Суммарное количество игр (бесплатных + повторных) – 20 803</a:t>
            </a:r>
          </a:p>
          <a:p>
            <a:pPr>
              <a:buClr>
                <a:srgbClr val="952181"/>
              </a:buClr>
            </a:pPr>
            <a:r>
              <a:rPr lang="ru-RU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- Суммарное количество первичных игр</a:t>
            </a:r>
          </a:p>
          <a:p>
            <a:pPr>
              <a:buClr>
                <a:srgbClr val="952181"/>
              </a:buClr>
            </a:pPr>
            <a:r>
              <a:rPr lang="ru-RU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(бесплатных) – 17 097</a:t>
            </a:r>
          </a:p>
          <a:p>
            <a:pPr>
              <a:buClr>
                <a:srgbClr val="952181"/>
              </a:buClr>
            </a:pPr>
            <a:r>
              <a:rPr lang="ru-RU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- Выполнение плана по играм – 361%</a:t>
            </a:r>
          </a:p>
          <a:p>
            <a:pPr>
              <a:buClr>
                <a:srgbClr val="952181"/>
              </a:buClr>
            </a:pPr>
            <a:r>
              <a:rPr lang="ru-RU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- Выполнение плана по призовым кружкам – 270%</a:t>
            </a:r>
          </a:p>
        </p:txBody>
      </p:sp>
      <p:pic>
        <p:nvPicPr>
          <p:cNvPr id="181254" name="Picture 6" descr="\\wbcs-1\Managers\Проекты 2006\Елена Хохлова\САБМиллер\VKmix\фото\Москва\Проф-фото\STS_8847.jpg"/>
          <p:cNvPicPr>
            <a:picLocks noChangeAspect="1" noChangeArrowheads="1"/>
          </p:cNvPicPr>
          <p:nvPr/>
        </p:nvPicPr>
        <p:blipFill>
          <a:blip r:embed="rId2" cstate="print"/>
          <a:srcRect t="11931" b="6396"/>
          <a:stretch>
            <a:fillRect/>
          </a:stretch>
        </p:blipFill>
        <p:spPr bwMode="auto">
          <a:xfrm>
            <a:off x="7870825" y="700088"/>
            <a:ext cx="4864100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5" name="Picture 8" descr="\\wbcs-1\Managers\Проекты 2006\Елена Хохлова\САБМиллер\VKmix\фото\Москва\Проф-фото\STS_87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125" y="700088"/>
            <a:ext cx="3786188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6" name="Picture 9" descr="\\wbcs-1\Managers\Проекты 2006\Елена Хохлова\САБМиллер\VKmix\фото\Москва\Проф-фото\STS_87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54475" y="700088"/>
            <a:ext cx="378460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7" name="Picture 10" descr="\\wbcs-1\Managers\Проекты 2006\Елена Хохлова\САБМиллер\VKmix\фото\Москва\Проф-фото\STS_8841.jpg"/>
          <p:cNvPicPr>
            <a:picLocks noChangeAspect="1" noChangeArrowheads="1"/>
          </p:cNvPicPr>
          <p:nvPr/>
        </p:nvPicPr>
        <p:blipFill>
          <a:blip r:embed="rId5" cstate="print"/>
          <a:srcRect b="12881"/>
          <a:stretch>
            <a:fillRect/>
          </a:stretch>
        </p:blipFill>
        <p:spPr bwMode="auto">
          <a:xfrm>
            <a:off x="7870825" y="3363913"/>
            <a:ext cx="4895850" cy="302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5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>
              <a:tabLst>
                <a:tab pos="1066800" algn="l"/>
              </a:tabLst>
            </a:pPr>
            <a:fld id="{037C83E9-766B-4F58-A2EC-C3B97BAFE8C9}" type="slidenum">
              <a:rPr lang="en-US"/>
              <a:pPr>
                <a:tabLst>
                  <a:tab pos="1066800" algn="l"/>
                </a:tabLst>
              </a:pPr>
              <a:t>6</a:t>
            </a:fld>
            <a:endParaRPr lang="en-US"/>
          </a:p>
        </p:txBody>
      </p:sp>
      <p:pic>
        <p:nvPicPr>
          <p:cNvPr id="58470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9013" y="2447925"/>
            <a:ext cx="1603375" cy="1774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8470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48700" y="1384300"/>
            <a:ext cx="4089400" cy="1371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8470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6700" y="736600"/>
            <a:ext cx="2171700" cy="5575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58470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KEY CLIENTS</a:t>
            </a:r>
          </a:p>
        </p:txBody>
      </p:sp>
      <p:pic>
        <p:nvPicPr>
          <p:cNvPr id="584710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25763" y="2305050"/>
            <a:ext cx="2357437" cy="2111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84711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11825" y="4594225"/>
            <a:ext cx="2362200" cy="16398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8471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648700" y="3594100"/>
            <a:ext cx="4089400" cy="2717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84713" name="Picture 12" descr="https://encrypted-tbn0.gstatic.com/images?q=tbn:ANd9GcTAVgPU5hkgrww5MieVmQPANv56VSzVsg-j_5EiwmwRRdZFxnDg"/>
          <p:cNvPicPr>
            <a:picLocks noChangeAspect="1" noChangeArrowheads="1"/>
          </p:cNvPicPr>
          <p:nvPr/>
        </p:nvPicPr>
        <p:blipFill>
          <a:blip r:embed="rId9" cstate="print"/>
          <a:srcRect b="12177"/>
          <a:stretch>
            <a:fillRect/>
          </a:stretch>
        </p:blipFill>
        <p:spPr bwMode="auto">
          <a:xfrm>
            <a:off x="2859088" y="690563"/>
            <a:ext cx="5000625" cy="161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4714" name="Picture 14" descr="http://www.actualite-voitures.fr/wp-content/uploads/2009/11/volvo-logo-voiture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354388" y="4725988"/>
            <a:ext cx="1485900" cy="143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Номер слайда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67014B3-CFAC-4685-9B39-E562E7283742}" type="slidenum">
              <a:rPr lang="en-US" smtClean="0">
                <a:latin typeface="Helvetica Neue"/>
                <a:ea typeface="ヒラギノ角ゴ ProN W3" pitchFamily="1" charset="-128"/>
                <a:sym typeface="Helvetica Neue"/>
              </a:rPr>
              <a:pPr/>
              <a:t>60</a:t>
            </a:fld>
            <a:endParaRPr lang="en-US" smtClean="0">
              <a:latin typeface="Helvetica Neue"/>
              <a:ea typeface="ヒラギノ角ゴ ProN W3" pitchFamily="1" charset="-128"/>
              <a:sym typeface="Helvetica Neue"/>
            </a:endParaRPr>
          </a:p>
        </p:txBody>
      </p:sp>
      <p:sp>
        <p:nvSpPr>
          <p:cNvPr id="182275" name="AutoShape 6" descr="http://www.nomsk.ru/prizolov/sites/default/files/images/holsten.jpg"/>
          <p:cNvSpPr>
            <a:spLocks noChangeAspect="1" noChangeArrowheads="1"/>
          </p:cNvSpPr>
          <p:nvPr/>
        </p:nvSpPr>
        <p:spPr bwMode="auto">
          <a:xfrm>
            <a:off x="6469063" y="-212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182276" name="AutoShape 8" descr="http://www.nomsk.ru/prizolov/sites/default/files/images/holsten.jpg"/>
          <p:cNvSpPr>
            <a:spLocks noChangeAspect="1" noChangeArrowheads="1"/>
          </p:cNvSpPr>
          <p:nvPr/>
        </p:nvSpPr>
        <p:spPr bwMode="auto">
          <a:xfrm>
            <a:off x="6469063" y="-212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endParaRPr lang="ru-RU"/>
          </a:p>
        </p:txBody>
      </p:sp>
      <p:sp>
        <p:nvSpPr>
          <p:cNvPr id="182277" name="Rectangle 3"/>
          <p:cNvSpPr txBox="1">
            <a:spLocks noChangeArrowheads="1"/>
          </p:cNvSpPr>
          <p:nvPr/>
        </p:nvSpPr>
        <p:spPr bwMode="auto">
          <a:xfrm>
            <a:off x="358775" y="6591300"/>
            <a:ext cx="11785600" cy="2606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Клиент: </a:t>
            </a: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SABMiller Rus LLC</a:t>
            </a:r>
            <a:endParaRPr lang="ru-RU" sz="1400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Проект: </a:t>
            </a: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VK </a:t>
            </a:r>
            <a:r>
              <a:rPr lang="ru-RU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интерактивный сэмплинг</a:t>
            </a:r>
            <a:endParaRPr lang="en-US" sz="1400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Период проведения: </a:t>
            </a: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ru-RU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09</a:t>
            </a:r>
            <a:r>
              <a:rPr lang="en-US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г.</a:t>
            </a:r>
          </a:p>
          <a:p>
            <a:r>
              <a:rPr lang="ru-RU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География проекта: 12 городов-миллионников</a:t>
            </a:r>
            <a:endParaRPr lang="en-US" sz="1400" b="1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Описание проекта: Цель – дать потенциальным потребителям попробовать «Velkopopovicky Kozel» Темное и тем самым стимулировать пробную покупку. Креативным решением проекта был необычный сэмплинг, который проводился на улицах крупных городов. Всеобщее внимание привлекали лошади, впряженные в деревянные телеги с большими брендированными пивными бочками. Аниматор в маске Козела приглашает людей принять участие в дегустации и раздает брендированные жетоны, которые можно обменять у селянок на банку пива «Velkopopovicky Kozel» Темное. </a:t>
            </a:r>
          </a:p>
          <a:p>
            <a:r>
              <a:rPr lang="ru-RU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Результаты:</a:t>
            </a:r>
          </a:p>
          <a:p>
            <a:r>
              <a:rPr lang="ru-RU" sz="1400" b="1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Плановое количество контактов было выполнено на 103%, а по Москве – на 164%.</a:t>
            </a:r>
          </a:p>
        </p:txBody>
      </p:sp>
      <p:pic>
        <p:nvPicPr>
          <p:cNvPr id="182278" name="Рисунок 4" descr="VK2.jpg"/>
          <p:cNvPicPr>
            <a:picLocks noChangeAspect="1"/>
          </p:cNvPicPr>
          <p:nvPr/>
        </p:nvPicPr>
        <p:blipFill>
          <a:blip r:embed="rId2" cstate="print"/>
          <a:srcRect t="8990" b="10982"/>
          <a:stretch>
            <a:fillRect/>
          </a:stretch>
        </p:blipFill>
        <p:spPr bwMode="auto">
          <a:xfrm>
            <a:off x="238125" y="700088"/>
            <a:ext cx="7056438" cy="375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79" name="Рисунок 4" descr="Document Name11_14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00925" y="700088"/>
            <a:ext cx="5340350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80" name="Рисунок 5" descr="VK5.jpg"/>
          <p:cNvPicPr>
            <a:picLocks noChangeAspect="1"/>
          </p:cNvPicPr>
          <p:nvPr/>
        </p:nvPicPr>
        <p:blipFill>
          <a:blip r:embed="rId4" cstate="print"/>
          <a:srcRect t="24017" b="6892"/>
          <a:stretch>
            <a:fillRect/>
          </a:stretch>
        </p:blipFill>
        <p:spPr bwMode="auto">
          <a:xfrm>
            <a:off x="238125" y="4516438"/>
            <a:ext cx="4032250" cy="188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2281" name="Рисунок 6" descr="VK1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1813" y="4516438"/>
            <a:ext cx="2952750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>
              <a:tabLst>
                <a:tab pos="1065213" algn="l"/>
              </a:tabLst>
            </a:pPr>
            <a:fld id="{9328AA53-3B71-4A91-915A-637AB4613BF3}" type="slidenum">
              <a:rPr lang="en-US" smtClean="0">
                <a:latin typeface="Helvetica Neue"/>
                <a:ea typeface="ヒラギノ角ゴ ProN W3" pitchFamily="1" charset="-128"/>
                <a:sym typeface="Helvetica Neue"/>
              </a:rPr>
              <a:pPr>
                <a:tabLst>
                  <a:tab pos="1065213" algn="l"/>
                </a:tabLst>
              </a:pPr>
              <a:t>61</a:t>
            </a:fld>
            <a:endParaRPr lang="en-US" smtClean="0">
              <a:latin typeface="Helvetica Neue"/>
              <a:ea typeface="ヒラギノ角ゴ ProN W3" pitchFamily="1" charset="-128"/>
              <a:sym typeface="Helvetica Neue"/>
            </a:endParaRPr>
          </a:p>
        </p:txBody>
      </p:sp>
      <p:sp>
        <p:nvSpPr>
          <p:cNvPr id="184323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8662988" y="1563688"/>
            <a:ext cx="4071937" cy="6151562"/>
          </a:xfrm>
        </p:spPr>
        <p:txBody>
          <a:bodyPr/>
          <a:lstStyle/>
          <a:p>
            <a:pPr marL="0" indent="0" eaLnBrk="1" hangingPunct="1">
              <a:buFontTx/>
              <a:buNone/>
            </a:pPr>
            <a:r>
              <a:rPr lang="ru-RU" sz="2400" b="1" smtClean="0">
                <a:solidFill>
                  <a:schemeClr val="bg1"/>
                </a:solidFill>
              </a:rPr>
              <a:t>«Миллиономагия»</a:t>
            </a:r>
            <a:endParaRPr lang="ru-RU" sz="2400" b="1" smtClean="0">
              <a:solidFill>
                <a:schemeClr val="bg1"/>
              </a:solidFill>
              <a:sym typeface="Lucida Grande"/>
            </a:endParaRPr>
          </a:p>
          <a:p>
            <a:pPr marL="0" indent="0" eaLnBrk="1" hangingPunct="1">
              <a:buFontTx/>
              <a:buNone/>
            </a:pPr>
            <a:r>
              <a:rPr lang="en-US" sz="1800" smtClean="0">
                <a:solidFill>
                  <a:srgbClr val="F2F2F2"/>
                </a:solidFill>
                <a:sym typeface="Helvetica Neue"/>
              </a:rPr>
              <a:t>Призовой фонд: 32 сертификата на 1,000,000 руб, которые вручались ежедневно в течение месяца</a:t>
            </a:r>
          </a:p>
          <a:p>
            <a:pPr marL="0" indent="0" eaLnBrk="1" hangingPunct="1">
              <a:buFontTx/>
              <a:buNone/>
            </a:pPr>
            <a:r>
              <a:rPr lang="en-US" sz="1800" smtClean="0">
                <a:solidFill>
                  <a:srgbClr val="F2F2F2"/>
                </a:solidFill>
                <a:sym typeface="Helvetica Neue"/>
              </a:rPr>
              <a:t>Механика: необходимо купить одну банку кофе Jacobs Monarch и две плитки шоколада Alpen Gold, зарегистрировать и сохранить кассовый чек, а также кратко ответить на вопрос «Почему моя семья достойна миллиона рублей?». А дальше нужно было просто ждать команду экспертов «Миллиономагии» у себя дома</a:t>
            </a:r>
            <a:r>
              <a:rPr lang="ru-RU" sz="1800" smtClean="0">
                <a:solidFill>
                  <a:srgbClr val="F2F2F2"/>
                </a:solidFill>
                <a:sym typeface="Helvetica Neue"/>
              </a:rPr>
              <a:t>.</a:t>
            </a:r>
          </a:p>
          <a:p>
            <a:pPr marL="0" indent="0" eaLnBrk="1" hangingPunct="1">
              <a:buFontTx/>
              <a:buNone/>
            </a:pPr>
            <a:r>
              <a:rPr lang="en-US" sz="1800" smtClean="0">
                <a:solidFill>
                  <a:srgbClr val="F2F2F2"/>
                </a:solidFill>
                <a:sym typeface="Helvetica Neue"/>
              </a:rPr>
              <a:t>Запуск проекта: ивент в Парке Горького в Москве - создание самой большой картины из более чем миллиона кофейных зерен (рекорд был официально зарегистрирован Книгой Рекордов России)</a:t>
            </a:r>
          </a:p>
        </p:txBody>
      </p:sp>
      <p:pic>
        <p:nvPicPr>
          <p:cNvPr id="7" name="Picture 2" descr="\\10.100.0.9\Managers\Проекты 2012\Елена Хохлова\Крафт Фудс\Миллиономагия\Final Report\Подложка\millionomagia_presentation_cover_2.jpg"/>
          <p:cNvPicPr>
            <a:picLocks noChangeAspect="1" noChangeArrowheads="1"/>
          </p:cNvPicPr>
          <p:nvPr/>
        </p:nvPicPr>
        <p:blipFill rotWithShape="1">
          <a:blip r:embed="rId2" cstate="print"/>
          <a:srcRect b="5744"/>
          <a:stretch/>
        </p:blipFill>
        <p:spPr bwMode="auto">
          <a:xfrm>
            <a:off x="1822450" y="844550"/>
            <a:ext cx="5834063" cy="4865688"/>
          </a:xfrm>
          <a:prstGeom prst="rect">
            <a:avLst/>
          </a:prstGeom>
          <a:noFill/>
          <a:ln>
            <a:solidFill>
              <a:schemeClr val="tx1">
                <a:lumMod val="40000"/>
                <a:lumOff val="60000"/>
              </a:schemeClr>
            </a:solidFill>
          </a:ln>
        </p:spPr>
      </p:pic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38125" y="6461125"/>
            <a:ext cx="4032250" cy="2687638"/>
            <a:chOff x="0" y="0"/>
            <a:chExt cx="2848" cy="1960"/>
          </a:xfrm>
        </p:grpSpPr>
        <p:sp>
          <p:nvSpPr>
            <p:cNvPr id="184327" name="Rectangle 2"/>
            <p:cNvSpPr>
              <a:spLocks/>
            </p:cNvSpPr>
            <p:nvPr/>
          </p:nvSpPr>
          <p:spPr bwMode="auto">
            <a:xfrm>
              <a:off x="0" y="0"/>
              <a:ext cx="2848" cy="1960"/>
            </a:xfrm>
            <a:prstGeom prst="rect">
              <a:avLst/>
            </a:prstGeom>
            <a:solidFill>
              <a:srgbClr val="ECECEC"/>
            </a:solidFill>
            <a:ln w="88900" cap="sq">
              <a:noFill/>
              <a:miter lim="800000"/>
              <a:headEnd/>
              <a:tailEnd/>
            </a:ln>
          </p:spPr>
          <p:txBody>
            <a:bodyPr lIns="0" tIns="0" rIns="0" bIns="0"/>
            <a:lstStyle/>
            <a:p>
              <a:pPr algn="ctr"/>
              <a:endParaRPr lang="ru-RU"/>
            </a:p>
          </p:txBody>
        </p:sp>
        <p:pic>
          <p:nvPicPr>
            <p:cNvPr id="184328" name="Picture 3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2847" cy="19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4326" name="Picture 17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3975" y="6461125"/>
            <a:ext cx="2376488" cy="271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E2BD86D-B9BF-4D01-980D-587E84B1D6E5}" type="slidenum">
              <a:rPr lang="en-US" smtClean="0">
                <a:latin typeface="Helvetica Neue"/>
                <a:ea typeface="ヒラギノ角ゴ ProN W3" pitchFamily="1" charset="-128"/>
                <a:sym typeface="Helvetica Neue"/>
              </a:rPr>
              <a:pPr/>
              <a:t>62</a:t>
            </a:fld>
            <a:endParaRPr lang="en-US" smtClean="0">
              <a:latin typeface="Helvetica Neue"/>
              <a:ea typeface="ヒラギノ角ゴ ProN W3" pitchFamily="1" charset="-128"/>
              <a:sym typeface="Helvetica Neue"/>
            </a:endParaRPr>
          </a:p>
        </p:txBody>
      </p:sp>
      <p:pic>
        <p:nvPicPr>
          <p:cNvPr id="185347" name="Picture 2"/>
          <p:cNvPicPr>
            <a:picLocks noChangeAspect="1"/>
          </p:cNvPicPr>
          <p:nvPr/>
        </p:nvPicPr>
        <p:blipFill>
          <a:blip r:embed="rId2" cstate="print"/>
          <a:srcRect l="15199" t="7813" r="15199" b="8235"/>
          <a:stretch>
            <a:fillRect/>
          </a:stretch>
        </p:blipFill>
        <p:spPr bwMode="auto">
          <a:xfrm>
            <a:off x="287338" y="733425"/>
            <a:ext cx="12430125" cy="8429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85348" name="Picture 2"/>
          <p:cNvPicPr>
            <a:picLocks noChangeAspect="1"/>
          </p:cNvPicPr>
          <p:nvPr/>
        </p:nvPicPr>
        <p:blipFill>
          <a:blip r:embed="rId2" cstate="print"/>
          <a:srcRect l="23546" t="8269" r="60854" b="72362"/>
          <a:stretch>
            <a:fillRect/>
          </a:stretch>
        </p:blipFill>
        <p:spPr bwMode="auto">
          <a:xfrm>
            <a:off x="930275" y="804863"/>
            <a:ext cx="3786188" cy="26431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41BF570D-724F-49AA-B61D-5AA5B028B319}" type="slidenum">
              <a:rPr lang="en-US" smtClean="0">
                <a:latin typeface="Helvetica Neue"/>
                <a:ea typeface="ヒラギノ角ゴ ProN W3" pitchFamily="1" charset="-128"/>
                <a:sym typeface="Helvetica Neue"/>
              </a:rPr>
              <a:pPr/>
              <a:t>63</a:t>
            </a:fld>
            <a:endParaRPr lang="en-US" smtClean="0">
              <a:latin typeface="Helvetica Neue"/>
              <a:ea typeface="ヒラギノ角ゴ ProN W3" pitchFamily="1" charset="-128"/>
              <a:sym typeface="Helvetica Neue"/>
            </a:endParaRPr>
          </a:p>
        </p:txBody>
      </p:sp>
      <p:pic>
        <p:nvPicPr>
          <p:cNvPr id="186371" name="Picture 4" descr="\\Emg.ru\agency\Managers\Проекты 2012\Елена Хохлова\Крафт Фудс\Cote d'Or\TOP beauty Awards\Report\фото\GoW1GLxKlr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2400" y="803275"/>
            <a:ext cx="235743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2" name="Picture 5" descr="\\Emg.ru\agency\Managers\Проекты 2012\Елена Хохлова\Крафт Фудс\Cote d'Or\TOP beauty Awards\Report\фото\mZlmAArRyQ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338" y="765175"/>
            <a:ext cx="3694112" cy="5538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3" name="Picture 6" descr="\\Emg.ru\agency\Managers\Проекты 2012\Елена Хохлова\Крафт Фудс\Cote d'Or\TOP beauty Awards\Report\фото\XaWVXvFLxe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73525" y="803275"/>
            <a:ext cx="2357438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4" name="Picture 7" descr="\\Emg.ru\agency\Managers\Проекты 2012\Елена Хохлова\Крафт Фудс\Cote d'Or\TOP beauty Awards\Report\фото\z0Kre9AVReQ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31275" y="803275"/>
            <a:ext cx="3786188" cy="550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5" name="Picture 8" descr="\\Emg.ru\agency\Managers\Проекты 2012\Елена Хохлова\Крафт Фудс\Cote d'Or\TOP beauty Awards\Report\фото\Cl5bP-8k_fg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73525" y="3162300"/>
            <a:ext cx="4786313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6376" name="Rectangle 3"/>
          <p:cNvSpPr txBox="1">
            <a:spLocks noChangeArrowheads="1"/>
          </p:cNvSpPr>
          <p:nvPr/>
        </p:nvSpPr>
        <p:spPr bwMode="auto">
          <a:xfrm>
            <a:off x="358775" y="6591300"/>
            <a:ext cx="1178560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400">
                <a:solidFill>
                  <a:srgbClr val="FFFFFF"/>
                </a:solidFill>
                <a:latin typeface="Verdana" pitchFamily="34" charset="0"/>
              </a:rPr>
              <a:t>Клиент: Kraft Foods</a:t>
            </a:r>
            <a:br>
              <a:rPr lang="ru-RU" sz="1400">
                <a:solidFill>
                  <a:srgbClr val="FFFFFF"/>
                </a:solidFill>
                <a:latin typeface="Verdana" pitchFamily="34" charset="0"/>
              </a:rPr>
            </a:br>
            <a:r>
              <a:rPr lang="ru-RU" sz="1400">
                <a:solidFill>
                  <a:srgbClr val="FFFFFF"/>
                </a:solidFill>
                <a:latin typeface="Verdana" pitchFamily="34" charset="0"/>
              </a:rPr>
              <a:t>Бренд: Cote d</a:t>
            </a:r>
            <a:r>
              <a:rPr lang="ru-RU" altLang="en-US" sz="1400">
                <a:solidFill>
                  <a:srgbClr val="FFFFFF"/>
                </a:solidFill>
                <a:latin typeface="Verdana" pitchFamily="34" charset="0"/>
              </a:rPr>
              <a:t>’</a:t>
            </a:r>
            <a:r>
              <a:rPr lang="ru-RU" sz="1400">
                <a:solidFill>
                  <a:srgbClr val="FFFFFF"/>
                </a:solidFill>
                <a:latin typeface="Verdana" pitchFamily="34" charset="0"/>
              </a:rPr>
              <a:t>Or</a:t>
            </a:r>
            <a:br>
              <a:rPr lang="ru-RU" sz="1400">
                <a:solidFill>
                  <a:srgbClr val="FFFFFF"/>
                </a:solidFill>
                <a:latin typeface="Verdana" pitchFamily="34" charset="0"/>
              </a:rPr>
            </a:br>
            <a:r>
              <a:rPr lang="ru-RU" sz="1400">
                <a:solidFill>
                  <a:srgbClr val="FFFFFF"/>
                </a:solidFill>
                <a:latin typeface="Verdana" pitchFamily="34" charset="0"/>
              </a:rPr>
              <a:t>Период проведения: май 2012 г.</a:t>
            </a:r>
            <a:br>
              <a:rPr lang="ru-RU" sz="1400">
                <a:solidFill>
                  <a:srgbClr val="FFFFFF"/>
                </a:solidFill>
                <a:latin typeface="Verdana" pitchFamily="34" charset="0"/>
              </a:rPr>
            </a:br>
            <a:r>
              <a:rPr lang="ru-RU" sz="1400">
                <a:solidFill>
                  <a:srgbClr val="FFFFFF"/>
                </a:solidFill>
                <a:latin typeface="Verdana" pitchFamily="34" charset="0"/>
              </a:rPr>
              <a:t>Бриф (коротко): проведения семплинга конфет </a:t>
            </a:r>
            <a:r>
              <a:rPr lang="en-US" sz="1400">
                <a:solidFill>
                  <a:srgbClr val="FFFFFF"/>
                </a:solidFill>
                <a:latin typeface="Verdana" pitchFamily="34" charset="0"/>
              </a:rPr>
              <a:t>Cote d</a:t>
            </a:r>
            <a:r>
              <a:rPr lang="en-US" altLang="en-US" sz="1400">
                <a:solidFill>
                  <a:srgbClr val="FFFFFF"/>
                </a:solidFill>
                <a:latin typeface="Verdana" pitchFamily="34" charset="0"/>
              </a:rPr>
              <a:t>’</a:t>
            </a:r>
            <a:r>
              <a:rPr lang="en-US" sz="1400">
                <a:solidFill>
                  <a:srgbClr val="FFFFFF"/>
                </a:solidFill>
                <a:latin typeface="Verdana" pitchFamily="34" charset="0"/>
              </a:rPr>
              <a:t>Or</a:t>
            </a:r>
            <a:r>
              <a:rPr lang="ru-RU" sz="1400">
                <a:solidFill>
                  <a:srgbClr val="FFFFFF"/>
                </a:solidFill>
                <a:latin typeface="Verdana" pitchFamily="34" charset="0"/>
              </a:rPr>
              <a:t> на Церемонии награждения « TOPBEAUTY AWARDS» </a:t>
            </a:r>
            <a:br>
              <a:rPr lang="ru-RU" sz="1400">
                <a:solidFill>
                  <a:srgbClr val="FFFFFF"/>
                </a:solidFill>
                <a:latin typeface="Verdana" pitchFamily="34" charset="0"/>
              </a:rPr>
            </a:br>
            <a:endParaRPr lang="ru-RU" sz="1400">
              <a:solidFill>
                <a:srgbClr val="FFFFFF"/>
              </a:solidFill>
              <a:latin typeface="Verdana" pitchFamily="34" charset="0"/>
            </a:endParaRPr>
          </a:p>
          <a:p>
            <a:r>
              <a:rPr lang="ru-RU" sz="1400">
                <a:solidFill>
                  <a:srgbClr val="FFFFFF"/>
                </a:solidFill>
                <a:latin typeface="Verdana" pitchFamily="34" charset="0"/>
              </a:rPr>
              <a:t>Решение: на церемонии награждения « TOPBEAUTY AWARDS» был проведен семплинг конфет, организована работа шоколадного фонтана, а так же </a:t>
            </a:r>
            <a:r>
              <a:rPr lang="en-US" sz="1400">
                <a:solidFill>
                  <a:srgbClr val="FFFFFF"/>
                </a:solidFill>
                <a:latin typeface="Verdana" pitchFamily="34" charset="0"/>
              </a:rPr>
              <a:t>Cote d</a:t>
            </a:r>
            <a:r>
              <a:rPr lang="en-US" altLang="en-US" sz="1400">
                <a:solidFill>
                  <a:srgbClr val="FFFFFF"/>
                </a:solidFill>
                <a:latin typeface="Verdana" pitchFamily="34" charset="0"/>
              </a:rPr>
              <a:t>’</a:t>
            </a:r>
            <a:r>
              <a:rPr lang="en-US" sz="1400">
                <a:solidFill>
                  <a:srgbClr val="FFFFFF"/>
                </a:solidFill>
                <a:latin typeface="Verdana" pitchFamily="34" charset="0"/>
              </a:rPr>
              <a:t>Or</a:t>
            </a:r>
            <a:r>
              <a:rPr lang="ru-RU" sz="1400">
                <a:solidFill>
                  <a:srgbClr val="FFFFFF"/>
                </a:solidFill>
                <a:latin typeface="Verdana" pitchFamily="34" charset="0"/>
              </a:rPr>
              <a:t>  выступил спонсором одной из номинаций. Победителям были вручены следующие призы:</a:t>
            </a:r>
          </a:p>
          <a:p>
            <a:r>
              <a:rPr lang="ru-RU" sz="1400">
                <a:solidFill>
                  <a:srgbClr val="FFFFFF"/>
                </a:solidFill>
                <a:latin typeface="Verdana" pitchFamily="34" charset="0"/>
              </a:rPr>
              <a:t>Сертификат в салон красоты – 1 (Одна) штука</a:t>
            </a:r>
          </a:p>
          <a:p>
            <a:r>
              <a:rPr lang="ru-RU" sz="1400">
                <a:solidFill>
                  <a:srgbClr val="FFFFFF"/>
                </a:solidFill>
                <a:latin typeface="Verdana" pitchFamily="34" charset="0"/>
              </a:rPr>
              <a:t>Билет на концерт MADONNA - World Tour 2012</a:t>
            </a:r>
            <a:endParaRPr lang="en-US" sz="1400">
              <a:solidFill>
                <a:srgbClr val="FFFFFF"/>
              </a:solidFill>
              <a:latin typeface="Verdana" pitchFamily="34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4EAFD55-B251-4EF0-8D81-5D05BE18FC35}" type="slidenum">
              <a:rPr lang="en-US" smtClean="0">
                <a:latin typeface="Helvetica Neue"/>
                <a:ea typeface="ヒラギノ角ゴ ProN W3" pitchFamily="1" charset="-128"/>
                <a:sym typeface="Helvetica Neue"/>
              </a:rPr>
              <a:pPr/>
              <a:t>64</a:t>
            </a:fld>
            <a:endParaRPr lang="en-US" smtClean="0">
              <a:latin typeface="Helvetica Neue"/>
              <a:ea typeface="ヒラギノ角ゴ ProN W3" pitchFamily="1" charset="-128"/>
              <a:sym typeface="Helvetica Neue"/>
            </a:endParaRPr>
          </a:p>
        </p:txBody>
      </p:sp>
      <p:sp>
        <p:nvSpPr>
          <p:cNvPr id="187395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5000" b="1" smtClean="0">
                <a:latin typeface="Helvetica Neue"/>
                <a:sym typeface="Helvetica Neue"/>
              </a:rPr>
              <a:t>«</a:t>
            </a:r>
            <a:r>
              <a:rPr lang="ru-RU" sz="5000" b="1" smtClean="0">
                <a:latin typeface="Helvetica Neue"/>
                <a:sym typeface="Helvetica Neue"/>
              </a:rPr>
              <a:t>эко-ремонт</a:t>
            </a:r>
            <a:r>
              <a:rPr lang="en-US" sz="5000" b="1" smtClean="0">
                <a:latin typeface="Helvetica Neue"/>
                <a:sym typeface="Helvetica Neue"/>
              </a:rPr>
              <a:t>» </a:t>
            </a:r>
            <a:r>
              <a:rPr lang="ru-RU" sz="5000" b="1" smtClean="0">
                <a:latin typeface="Helvetica Neue"/>
                <a:sym typeface="Helvetica Neue"/>
              </a:rPr>
              <a:t>юбилейное</a:t>
            </a:r>
            <a:endParaRPr lang="en-US" sz="5000" b="1" smtClean="0">
              <a:latin typeface="Helvetica Neue"/>
              <a:ea typeface="ヒラギノ角ゴ ProN W6"/>
              <a:cs typeface="ヒラギノ角ゴ ProN W6"/>
              <a:sym typeface="Helvetica Neue"/>
            </a:endParaRPr>
          </a:p>
        </p:txBody>
      </p:sp>
      <p:pic>
        <p:nvPicPr>
          <p:cNvPr id="187396" name="Picture 6" descr="\\10.100.0.9\managers\Проекты 2012\Елена Хохлова\Крафт Фудс\Jubilee\Jubilee_NCP 2012\Design\KV Акции\Jubileynoe_KV_approved_02.04.2012.jpg"/>
          <p:cNvPicPr>
            <a:picLocks noChangeAspect="1" noChangeArrowheads="1"/>
          </p:cNvPicPr>
          <p:nvPr/>
        </p:nvPicPr>
        <p:blipFill>
          <a:blip r:embed="rId2" cstate="print"/>
          <a:srcRect b="9897"/>
          <a:stretch>
            <a:fillRect/>
          </a:stretch>
        </p:blipFill>
        <p:spPr bwMode="auto">
          <a:xfrm>
            <a:off x="8074025" y="2947988"/>
            <a:ext cx="4643438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7397" name="Picture 3"/>
          <p:cNvPicPr>
            <a:picLocks noChangeAspect="1"/>
          </p:cNvPicPr>
          <p:nvPr/>
        </p:nvPicPr>
        <p:blipFill>
          <a:blip r:embed="rId3" cstate="print"/>
          <a:srcRect l="19135" t="8008" r="20985" b="5551"/>
          <a:stretch>
            <a:fillRect/>
          </a:stretch>
        </p:blipFill>
        <p:spPr bwMode="auto">
          <a:xfrm>
            <a:off x="287338" y="2947988"/>
            <a:ext cx="7572375" cy="6145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494E336-68FD-47CF-B4DC-DE934C084DE0}" type="slidenum">
              <a:rPr lang="en-US" smtClean="0">
                <a:latin typeface="Helvetica Neue"/>
                <a:ea typeface="ヒラギノ角ゴ ProN W3" pitchFamily="1" charset="-128"/>
                <a:sym typeface="Helvetica Neue"/>
              </a:rPr>
              <a:pPr/>
              <a:t>65</a:t>
            </a:fld>
            <a:endParaRPr lang="en-US" smtClean="0">
              <a:latin typeface="Helvetica Neue"/>
              <a:ea typeface="ヒラギノ角ゴ ProN W3" pitchFamily="1" charset="-128"/>
              <a:sym typeface="Helvetica Neue"/>
            </a:endParaRPr>
          </a:p>
        </p:txBody>
      </p:sp>
      <p:sp>
        <p:nvSpPr>
          <p:cNvPr id="188419" name="Rectangle 3"/>
          <p:cNvSpPr txBox="1">
            <a:spLocks noChangeArrowheads="1"/>
          </p:cNvSpPr>
          <p:nvPr/>
        </p:nvSpPr>
        <p:spPr bwMode="auto">
          <a:xfrm>
            <a:off x="358775" y="6591300"/>
            <a:ext cx="1178560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ru-RU" sz="1400">
                <a:solidFill>
                  <a:srgbClr val="FFFFFF"/>
                </a:solidFill>
              </a:rPr>
              <a:t>Клиент: Kraft Foods</a:t>
            </a:r>
            <a:br>
              <a:rPr lang="ru-RU" sz="1400">
                <a:solidFill>
                  <a:srgbClr val="FFFFFF"/>
                </a:solidFill>
              </a:rPr>
            </a:br>
            <a:r>
              <a:rPr lang="ru-RU" sz="1400">
                <a:solidFill>
                  <a:srgbClr val="FFFFFF"/>
                </a:solidFill>
              </a:rPr>
              <a:t>Бренд: </a:t>
            </a:r>
            <a:r>
              <a:rPr lang="en-US" sz="1400">
                <a:solidFill>
                  <a:srgbClr val="FFFFFF"/>
                </a:solidFill>
              </a:rPr>
              <a:t>Picnic</a:t>
            </a:r>
            <a:r>
              <a:rPr lang="ru-RU" sz="1400">
                <a:solidFill>
                  <a:srgbClr val="FFFFFF"/>
                </a:solidFill>
              </a:rPr>
              <a:t/>
            </a:r>
            <a:br>
              <a:rPr lang="ru-RU" sz="1400">
                <a:solidFill>
                  <a:srgbClr val="FFFFFF"/>
                </a:solidFill>
              </a:rPr>
            </a:br>
            <a:r>
              <a:rPr lang="ru-RU" sz="1400">
                <a:solidFill>
                  <a:srgbClr val="FFFFFF"/>
                </a:solidFill>
              </a:rPr>
              <a:t>Период проведения: май 2012 г.</a:t>
            </a:r>
          </a:p>
          <a:p>
            <a:r>
              <a:rPr lang="ru-RU" sz="1400">
                <a:solidFill>
                  <a:srgbClr val="FFFFFF"/>
                </a:solidFill>
              </a:rPr>
              <a:t>Национальное  промо,  </a:t>
            </a:r>
            <a:r>
              <a:rPr lang="en-US" sz="1400">
                <a:solidFill>
                  <a:srgbClr val="FFFFFF"/>
                </a:solidFill>
              </a:rPr>
              <a:t>digital</a:t>
            </a:r>
            <a:r>
              <a:rPr lang="ru-RU" sz="1400">
                <a:solidFill>
                  <a:srgbClr val="FFFFFF"/>
                </a:solidFill>
              </a:rPr>
              <a:t>,  продвижение  через  Интернет</a:t>
            </a:r>
          </a:p>
          <a:p>
            <a:endParaRPr lang="ru-RU" sz="1400">
              <a:solidFill>
                <a:srgbClr val="FFFFFF"/>
              </a:solidFill>
            </a:endParaRPr>
          </a:p>
          <a:p>
            <a:pPr marL="0" lvl="1">
              <a:spcBef>
                <a:spcPts val="600"/>
              </a:spcBef>
              <a:buClr>
                <a:srgbClr val="000000"/>
              </a:buClr>
            </a:pPr>
            <a:r>
              <a:rPr lang="en-US" sz="1400">
                <a:solidFill>
                  <a:srgbClr val="FFFFFF"/>
                </a:solidFill>
              </a:rPr>
              <a:t>FUN</a:t>
            </a:r>
            <a:r>
              <a:rPr lang="ru-RU" sz="1400">
                <a:solidFill>
                  <a:srgbClr val="FFFFFF"/>
                </a:solidFill>
              </a:rPr>
              <a:t>-призы получает каждый участник, зарегистрировавший 100й код каждый час .</a:t>
            </a:r>
          </a:p>
          <a:p>
            <a:pPr marL="0" lvl="1">
              <a:spcBef>
                <a:spcPts val="600"/>
              </a:spcBef>
              <a:buClr>
                <a:srgbClr val="000000"/>
              </a:buClr>
            </a:pPr>
            <a:r>
              <a:rPr lang="ru-RU" sz="1400">
                <a:solidFill>
                  <a:srgbClr val="FFFFFF"/>
                </a:solidFill>
              </a:rPr>
              <a:t>Ежедневный приз </a:t>
            </a:r>
            <a:r>
              <a:rPr lang="en-US" sz="1400">
                <a:solidFill>
                  <a:srgbClr val="FFFFFF"/>
                </a:solidFill>
              </a:rPr>
              <a:t>IPad</a:t>
            </a:r>
            <a:r>
              <a:rPr lang="ru-RU" sz="1400">
                <a:solidFill>
                  <a:srgbClr val="FFFFFF"/>
                </a:solidFill>
              </a:rPr>
              <a:t> получает участник, зарегистрировавший 1000й код в день.</a:t>
            </a:r>
          </a:p>
          <a:p>
            <a:pPr marL="0" lvl="1">
              <a:spcBef>
                <a:spcPts val="600"/>
              </a:spcBef>
              <a:buClr>
                <a:srgbClr val="000000"/>
              </a:buClr>
            </a:pPr>
            <a:r>
              <a:rPr lang="ru-RU" sz="1400">
                <a:solidFill>
                  <a:srgbClr val="FFFFFF"/>
                </a:solidFill>
              </a:rPr>
              <a:t>Мобильный контент получает каждый участник, зарегистрировавший код на сайте акции или через </a:t>
            </a:r>
            <a:r>
              <a:rPr lang="en-US" sz="1400">
                <a:solidFill>
                  <a:srgbClr val="FFFFFF"/>
                </a:solidFill>
              </a:rPr>
              <a:t>SMS</a:t>
            </a:r>
            <a:r>
              <a:rPr lang="ru-RU" sz="1400">
                <a:solidFill>
                  <a:srgbClr val="FFFFFF"/>
                </a:solidFill>
              </a:rPr>
              <a:t>. </a:t>
            </a:r>
            <a:endParaRPr lang="en-US" sz="1400">
              <a:solidFill>
                <a:srgbClr val="FFFFFF"/>
              </a:solidFill>
            </a:endParaRPr>
          </a:p>
          <a:p>
            <a:pPr marL="0" lvl="1">
              <a:spcBef>
                <a:spcPts val="600"/>
              </a:spcBef>
              <a:buClr>
                <a:srgbClr val="000000"/>
              </a:buClr>
            </a:pPr>
            <a:r>
              <a:rPr lang="en-US" sz="1400">
                <a:solidFill>
                  <a:srgbClr val="FFFFFF"/>
                </a:solidFill>
              </a:rPr>
              <a:t>Macbook</a:t>
            </a:r>
            <a:r>
              <a:rPr lang="ru-RU" sz="1400">
                <a:solidFill>
                  <a:srgbClr val="FFFFFF"/>
                </a:solidFill>
              </a:rPr>
              <a:t> получает победитель творческого конкурса Акции, набравший наибольшее количество голосов</a:t>
            </a:r>
          </a:p>
        </p:txBody>
      </p:sp>
      <p:pic>
        <p:nvPicPr>
          <p:cNvPr id="188420" name="Picture 9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338" y="733425"/>
            <a:ext cx="12430125" cy="5572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858C7B5-2B44-4891-B860-2F175E2617AB}" type="slidenum">
              <a:rPr lang="en-US" smtClean="0">
                <a:latin typeface="Helvetica Neue"/>
                <a:ea typeface="ヒラギノ角ゴ ProN W3" pitchFamily="1" charset="-128"/>
                <a:sym typeface="Helvetica Neue"/>
              </a:rPr>
              <a:pPr/>
              <a:t>66</a:t>
            </a:fld>
            <a:endParaRPr lang="en-US" smtClean="0">
              <a:latin typeface="Helvetica Neue"/>
              <a:ea typeface="ヒラギノ角ゴ ProN W3" pitchFamily="1" charset="-128"/>
              <a:sym typeface="Helvetica Neue"/>
            </a:endParaRPr>
          </a:p>
        </p:txBody>
      </p:sp>
      <p:sp>
        <p:nvSpPr>
          <p:cNvPr id="189443" name="Rectangle 3"/>
          <p:cNvSpPr txBox="1">
            <a:spLocks noChangeArrowheads="1"/>
          </p:cNvSpPr>
          <p:nvPr/>
        </p:nvSpPr>
        <p:spPr bwMode="auto">
          <a:xfrm>
            <a:off x="358775" y="6591300"/>
            <a:ext cx="1178560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lvl="1">
              <a:spcBef>
                <a:spcPts val="600"/>
              </a:spcBef>
              <a:buClr>
                <a:srgbClr val="000000"/>
              </a:buClr>
            </a:pPr>
            <a:endParaRPr lang="ru-RU" sz="1600">
              <a:solidFill>
                <a:srgbClr val="FFFFFF"/>
              </a:solidFill>
            </a:endParaRPr>
          </a:p>
          <a:p>
            <a:pPr marL="0" lvl="1">
              <a:spcBef>
                <a:spcPts val="600"/>
              </a:spcBef>
              <a:buClr>
                <a:srgbClr val="000000"/>
              </a:buClr>
            </a:pPr>
            <a:r>
              <a:rPr lang="ru-RU" sz="1600">
                <a:solidFill>
                  <a:srgbClr val="FFFFFF"/>
                </a:solidFill>
              </a:rPr>
              <a:t>количество разыгранных призов:</a:t>
            </a:r>
          </a:p>
          <a:p>
            <a:pPr marL="0" lvl="1">
              <a:spcBef>
                <a:spcPts val="600"/>
              </a:spcBef>
              <a:buClr>
                <a:srgbClr val="000000"/>
              </a:buClr>
            </a:pPr>
            <a:r>
              <a:rPr lang="ru-RU" sz="1600">
                <a:solidFill>
                  <a:srgbClr val="FFFFFF"/>
                </a:solidFill>
              </a:rPr>
              <a:t>флеш  карты – 1 498 шт / 14 шт в сутки			</a:t>
            </a:r>
          </a:p>
          <a:p>
            <a:pPr marL="0" lvl="1">
              <a:spcBef>
                <a:spcPts val="600"/>
              </a:spcBef>
              <a:buClr>
                <a:srgbClr val="000000"/>
              </a:buClr>
            </a:pPr>
            <a:r>
              <a:rPr lang="ru-RU" sz="1600">
                <a:solidFill>
                  <a:srgbClr val="FFFFFF"/>
                </a:solidFill>
              </a:rPr>
              <a:t>сертификаты </a:t>
            </a:r>
            <a:r>
              <a:rPr lang="en-US" sz="1600">
                <a:solidFill>
                  <a:srgbClr val="FFFFFF"/>
                </a:solidFill>
              </a:rPr>
              <a:t>OZON </a:t>
            </a:r>
            <a:r>
              <a:rPr lang="ru-RU" sz="1600">
                <a:solidFill>
                  <a:srgbClr val="FFFFFF"/>
                </a:solidFill>
              </a:rPr>
              <a:t>– 428 шт / 4 шт в сутки</a:t>
            </a:r>
          </a:p>
          <a:p>
            <a:pPr marL="0" lvl="1">
              <a:spcBef>
                <a:spcPts val="600"/>
              </a:spcBef>
              <a:buClr>
                <a:srgbClr val="000000"/>
              </a:buClr>
            </a:pPr>
            <a:r>
              <a:rPr lang="ru-RU" sz="1600">
                <a:solidFill>
                  <a:srgbClr val="FFFFFF"/>
                </a:solidFill>
              </a:rPr>
              <a:t>наушники  - 321 шт / 3 шт в сутки			</a:t>
            </a:r>
          </a:p>
          <a:p>
            <a:pPr marL="0" lvl="1">
              <a:spcBef>
                <a:spcPts val="600"/>
              </a:spcBef>
              <a:buClr>
                <a:srgbClr val="000000"/>
              </a:buClr>
            </a:pPr>
            <a:r>
              <a:rPr lang="ru-RU" sz="1600">
                <a:solidFill>
                  <a:srgbClr val="FFFFFF"/>
                </a:solidFill>
              </a:rPr>
              <a:t>часы – 321 шт / 3 шт в сутки</a:t>
            </a:r>
          </a:p>
          <a:p>
            <a:pPr marL="0" lvl="1">
              <a:spcBef>
                <a:spcPts val="600"/>
              </a:spcBef>
              <a:buClr>
                <a:srgbClr val="000000"/>
              </a:buClr>
            </a:pPr>
            <a:r>
              <a:rPr lang="en-US" sz="1600">
                <a:solidFill>
                  <a:srgbClr val="FFFFFF"/>
                </a:solidFill>
              </a:rPr>
              <a:t>iPAD – </a:t>
            </a:r>
            <a:r>
              <a:rPr lang="ru-RU" sz="1600">
                <a:solidFill>
                  <a:srgbClr val="FFFFFF"/>
                </a:solidFill>
              </a:rPr>
              <a:t>107 шт / 1 шт в сутки</a:t>
            </a:r>
          </a:p>
          <a:p>
            <a:pPr marL="0" lvl="1">
              <a:spcBef>
                <a:spcPts val="600"/>
              </a:spcBef>
              <a:buClr>
                <a:srgbClr val="000000"/>
              </a:buClr>
            </a:pPr>
            <a:endParaRPr lang="ru-RU" sz="1600" i="1">
              <a:solidFill>
                <a:srgbClr val="FFFFFF"/>
              </a:solidFill>
            </a:endParaRPr>
          </a:p>
        </p:txBody>
      </p:sp>
      <p:pic>
        <p:nvPicPr>
          <p:cNvPr id="189444" name="Picture 1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7338" y="719138"/>
            <a:ext cx="12420600" cy="5657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802069D-88FD-4092-9BD7-5623B3325BFF}" type="slidenum">
              <a:rPr lang="en-US" smtClean="0">
                <a:latin typeface="Helvetica Neue"/>
                <a:ea typeface="ヒラギノ角ゴ ProN W3" pitchFamily="1" charset="-128"/>
                <a:sym typeface="Helvetica Neue"/>
              </a:rPr>
              <a:pPr/>
              <a:t>67</a:t>
            </a:fld>
            <a:endParaRPr lang="en-US" smtClean="0">
              <a:latin typeface="Helvetica Neue"/>
              <a:ea typeface="ヒラギノ角ゴ ProN W3" pitchFamily="1" charset="-128"/>
              <a:sym typeface="Helvetica Neue"/>
            </a:endParaRPr>
          </a:p>
        </p:txBody>
      </p:sp>
      <p:sp>
        <p:nvSpPr>
          <p:cNvPr id="190467" name="Rectangle 3"/>
          <p:cNvSpPr txBox="1">
            <a:spLocks noChangeArrowheads="1"/>
          </p:cNvSpPr>
          <p:nvPr/>
        </p:nvSpPr>
        <p:spPr bwMode="auto">
          <a:xfrm>
            <a:off x="358775" y="6591300"/>
            <a:ext cx="1178560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1400">
              <a:solidFill>
                <a:srgbClr val="FFFFFF"/>
              </a:solidFill>
              <a:latin typeface="Verdana" pitchFamily="34" charset="0"/>
            </a:endParaRPr>
          </a:p>
          <a:p>
            <a:r>
              <a:rPr lang="ru-RU" sz="1400">
                <a:solidFill>
                  <a:srgbClr val="FFFFFF"/>
                </a:solidFill>
                <a:latin typeface="Verdana" pitchFamily="34" charset="0"/>
              </a:rPr>
              <a:t>Клиент: Kraft Foods</a:t>
            </a:r>
            <a:br>
              <a:rPr lang="ru-RU" sz="1400">
                <a:solidFill>
                  <a:srgbClr val="FFFFFF"/>
                </a:solidFill>
                <a:latin typeface="Verdana" pitchFamily="34" charset="0"/>
              </a:rPr>
            </a:br>
            <a:r>
              <a:rPr lang="ru-RU" sz="1400">
                <a:solidFill>
                  <a:srgbClr val="FFFFFF"/>
                </a:solidFill>
                <a:latin typeface="Verdana" pitchFamily="34" charset="0"/>
              </a:rPr>
              <a:t>Бренд: </a:t>
            </a:r>
            <a:r>
              <a:rPr lang="en-US" sz="1400">
                <a:solidFill>
                  <a:srgbClr val="FFFFFF"/>
                </a:solidFill>
                <a:latin typeface="Verdana" pitchFamily="34" charset="0"/>
              </a:rPr>
              <a:t>Alpen Gold Composition</a:t>
            </a:r>
            <a:r>
              <a:rPr lang="ru-RU" sz="1400">
                <a:solidFill>
                  <a:srgbClr val="FFFFFF"/>
                </a:solidFill>
                <a:latin typeface="Verdana" pitchFamily="34" charset="0"/>
              </a:rPr>
              <a:t>,  Cote d</a:t>
            </a:r>
            <a:r>
              <a:rPr lang="ru-RU" altLang="en-US" sz="1400">
                <a:solidFill>
                  <a:srgbClr val="FFFFFF"/>
                </a:solidFill>
                <a:latin typeface="Verdana" pitchFamily="34" charset="0"/>
              </a:rPr>
              <a:t>’</a:t>
            </a:r>
            <a:r>
              <a:rPr lang="ru-RU" sz="1400">
                <a:solidFill>
                  <a:srgbClr val="FFFFFF"/>
                </a:solidFill>
                <a:latin typeface="Verdana" pitchFamily="34" charset="0"/>
              </a:rPr>
              <a:t>Or,  </a:t>
            </a:r>
            <a:r>
              <a:rPr lang="en-US" sz="1400">
                <a:solidFill>
                  <a:srgbClr val="FFFFFF"/>
                </a:solidFill>
                <a:latin typeface="Verdana" pitchFamily="34" charset="0"/>
              </a:rPr>
              <a:t>Carte  Noire</a:t>
            </a:r>
            <a:r>
              <a:rPr lang="ru-RU" sz="1400">
                <a:solidFill>
                  <a:srgbClr val="FFFFFF"/>
                </a:solidFill>
                <a:latin typeface="Verdana" pitchFamily="34" charset="0"/>
              </a:rPr>
              <a:t/>
            </a:r>
            <a:br>
              <a:rPr lang="ru-RU" sz="1400">
                <a:solidFill>
                  <a:srgbClr val="FFFFFF"/>
                </a:solidFill>
                <a:latin typeface="Verdana" pitchFamily="34" charset="0"/>
              </a:rPr>
            </a:br>
            <a:r>
              <a:rPr lang="ru-RU" sz="1400">
                <a:solidFill>
                  <a:srgbClr val="FFFFFF"/>
                </a:solidFill>
                <a:latin typeface="Verdana" pitchFamily="34" charset="0"/>
              </a:rPr>
              <a:t>Период проведения: февраль-март  2012  г.</a:t>
            </a:r>
          </a:p>
          <a:p>
            <a:r>
              <a:rPr lang="ru-RU" sz="1400">
                <a:solidFill>
                  <a:srgbClr val="FFFFFF"/>
                </a:solidFill>
                <a:latin typeface="Verdana" pitchFamily="34" charset="0"/>
              </a:rPr>
              <a:t>Механика:  подарок  за  покупку  (мультибренд)</a:t>
            </a:r>
          </a:p>
          <a:p>
            <a:endParaRPr lang="ru-RU" sz="1400">
              <a:solidFill>
                <a:srgbClr val="FFFFFF"/>
              </a:solidFill>
              <a:latin typeface="Verdana" pitchFamily="34" charset="0"/>
            </a:endParaRPr>
          </a:p>
          <a:p>
            <a:r>
              <a:rPr lang="ru-RU" sz="1400">
                <a:solidFill>
                  <a:srgbClr val="FFFFFF"/>
                </a:solidFill>
                <a:latin typeface="Verdana" pitchFamily="34" charset="0"/>
              </a:rPr>
              <a:t>Подарки:</a:t>
            </a:r>
          </a:p>
          <a:p>
            <a:r>
              <a:rPr lang="ru-RU" sz="1400">
                <a:solidFill>
                  <a:srgbClr val="FFFFFF"/>
                </a:solidFill>
                <a:latin typeface="Verdana" pitchFamily="34" charset="0"/>
              </a:rPr>
              <a:t>Декорирование купленной продукции праздничными бантами</a:t>
            </a:r>
            <a:endParaRPr lang="en-US" sz="1400">
              <a:solidFill>
                <a:srgbClr val="FFFFFF"/>
              </a:solidFill>
              <a:latin typeface="Verdana" pitchFamily="34" charset="0"/>
            </a:endParaRPr>
          </a:p>
          <a:p>
            <a:pPr algn="just"/>
            <a:r>
              <a:rPr lang="ru-RU" sz="1400">
                <a:solidFill>
                  <a:srgbClr val="FFFFFF"/>
                </a:solidFill>
                <a:latin typeface="Verdana" pitchFamily="34" charset="0"/>
              </a:rPr>
              <a:t>Упаковка купленной продукции в подарочный пакет</a:t>
            </a:r>
            <a:endParaRPr lang="en-US" sz="1400">
              <a:solidFill>
                <a:srgbClr val="FFFFFF"/>
              </a:solidFill>
              <a:latin typeface="Verdana" pitchFamily="34" charset="0"/>
            </a:endParaRPr>
          </a:p>
          <a:p>
            <a:pPr algn="just"/>
            <a:r>
              <a:rPr lang="ru-RU" sz="1400">
                <a:solidFill>
                  <a:srgbClr val="FFFFFF"/>
                </a:solidFill>
                <a:latin typeface="Verdana" pitchFamily="34" charset="0"/>
              </a:rPr>
              <a:t>Поздравительная открытка в подарок на выбор (с готовым универсальным пожеланием  или с обращением «Дорогая!» и возможностью вписать имя одариваемого</a:t>
            </a:r>
            <a:endParaRPr lang="en-US" sz="1400">
              <a:solidFill>
                <a:srgbClr val="FFFFFF"/>
              </a:solidFill>
              <a:latin typeface="Verdana" pitchFamily="34" charset="0"/>
            </a:endParaRPr>
          </a:p>
          <a:p>
            <a:endParaRPr lang="ru-RU" sz="1400">
              <a:solidFill>
                <a:srgbClr val="FFFFFF"/>
              </a:solidFill>
              <a:latin typeface="Verdana" pitchFamily="34" charset="0"/>
            </a:endParaRPr>
          </a:p>
        </p:txBody>
      </p:sp>
      <p:pic>
        <p:nvPicPr>
          <p:cNvPr id="190468" name="Picture 2" descr="http://www.sostav.ru/articles/rus/2009/25.06/news/images/1alp1.jpg"/>
          <p:cNvPicPr>
            <a:picLocks noChangeAspect="1" noChangeArrowheads="1"/>
          </p:cNvPicPr>
          <p:nvPr/>
        </p:nvPicPr>
        <p:blipFill>
          <a:blip r:embed="rId2" cstate="print"/>
          <a:srcRect t="3448" b="20671"/>
          <a:stretch>
            <a:fillRect/>
          </a:stretch>
        </p:blipFill>
        <p:spPr bwMode="auto">
          <a:xfrm>
            <a:off x="287338" y="733425"/>
            <a:ext cx="5643562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69" name="Picture 4" descr="http://www.cotedor.ru/cotedor1/downloads/ruru1/html_content/images/img1.jpg"/>
          <p:cNvPicPr>
            <a:picLocks noChangeAspect="1" noChangeArrowheads="1"/>
          </p:cNvPicPr>
          <p:nvPr/>
        </p:nvPicPr>
        <p:blipFill>
          <a:blip r:embed="rId3" cstate="print"/>
          <a:srcRect l="4478" r="5969"/>
          <a:stretch>
            <a:fillRect/>
          </a:stretch>
        </p:blipFill>
        <p:spPr bwMode="auto">
          <a:xfrm>
            <a:off x="287338" y="3948113"/>
            <a:ext cx="2886075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70" name="Picture 6" descr="http://files.coloribus.com/files/adsarchive/part_1184/11842005/file/carte-noir-carte-noire-splendide-small-39088.jpg"/>
          <p:cNvPicPr>
            <a:picLocks noChangeAspect="1" noChangeArrowheads="1"/>
          </p:cNvPicPr>
          <p:nvPr/>
        </p:nvPicPr>
        <p:blipFill>
          <a:blip r:embed="rId4" cstate="print"/>
          <a:srcRect l="21487" t="8844" r="21565" b="20399"/>
          <a:stretch>
            <a:fillRect/>
          </a:stretch>
        </p:blipFill>
        <p:spPr bwMode="auto">
          <a:xfrm>
            <a:off x="3246438" y="3948113"/>
            <a:ext cx="2684462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71" name="Picture 7" descr="O:\Account Management\Kraft\Kraft Confectionary\Alpen Gold\2011\Big Bang Project\creative\01-11-2011\KV_new_1.jpg"/>
          <p:cNvPicPr>
            <a:picLocks noChangeAspect="1" noChangeArrowheads="1"/>
          </p:cNvPicPr>
          <p:nvPr/>
        </p:nvPicPr>
        <p:blipFill>
          <a:blip r:embed="rId5" cstate="print"/>
          <a:srcRect l="1836"/>
          <a:stretch>
            <a:fillRect/>
          </a:stretch>
        </p:blipFill>
        <p:spPr bwMode="auto">
          <a:xfrm>
            <a:off x="6002338" y="733425"/>
            <a:ext cx="3821112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7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0" y="733425"/>
            <a:ext cx="2811463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219DE537-BA53-493D-9E07-D0B98517AF5A}" type="slidenum">
              <a:rPr lang="en-US" smtClean="0">
                <a:latin typeface="Helvetica Neue"/>
                <a:ea typeface="ヒラギノ角ゴ ProN W3" pitchFamily="1" charset="-128"/>
                <a:sym typeface="Helvetica Neue"/>
              </a:rPr>
              <a:pPr/>
              <a:t>68</a:t>
            </a:fld>
            <a:endParaRPr lang="en-US" smtClean="0">
              <a:latin typeface="Helvetica Neue"/>
              <a:ea typeface="ヒラギノ角ゴ ProN W3" pitchFamily="1" charset="-128"/>
              <a:sym typeface="Helvetica Neue"/>
            </a:endParaRPr>
          </a:p>
        </p:txBody>
      </p:sp>
      <p:sp>
        <p:nvSpPr>
          <p:cNvPr id="191491" name="Rectangle 3"/>
          <p:cNvSpPr txBox="1">
            <a:spLocks noChangeArrowheads="1"/>
          </p:cNvSpPr>
          <p:nvPr/>
        </p:nvSpPr>
        <p:spPr bwMode="auto">
          <a:xfrm>
            <a:off x="358775" y="6591300"/>
            <a:ext cx="11785600" cy="178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 sz="1400">
              <a:solidFill>
                <a:srgbClr val="FFFFFF"/>
              </a:solidFill>
            </a:endParaRPr>
          </a:p>
          <a:p>
            <a:r>
              <a:rPr lang="ru-RU" sz="1400">
                <a:solidFill>
                  <a:srgbClr val="FFFFFF"/>
                </a:solidFill>
              </a:rPr>
              <a:t>Клиент: </a:t>
            </a:r>
            <a:r>
              <a:rPr lang="en-US" sz="1400">
                <a:solidFill>
                  <a:srgbClr val="FFFFFF"/>
                </a:solidFill>
              </a:rPr>
              <a:t>Kraft Foods</a:t>
            </a:r>
            <a:r>
              <a:rPr lang="ru-RU" sz="1400">
                <a:solidFill>
                  <a:srgbClr val="FFFFFF"/>
                </a:solidFill>
              </a:rPr>
              <a:t/>
            </a:r>
            <a:br>
              <a:rPr lang="ru-RU" sz="1400">
                <a:solidFill>
                  <a:srgbClr val="FFFFFF"/>
                </a:solidFill>
              </a:rPr>
            </a:br>
            <a:r>
              <a:rPr lang="ru-RU" sz="1400">
                <a:solidFill>
                  <a:srgbClr val="FFFFFF"/>
                </a:solidFill>
              </a:rPr>
              <a:t>Бренд: Воздушный</a:t>
            </a:r>
          </a:p>
          <a:p>
            <a:r>
              <a:rPr lang="ru-RU" sz="1400">
                <a:solidFill>
                  <a:srgbClr val="FFFFFF"/>
                </a:solidFill>
              </a:rPr>
              <a:t>Проект:  всероссийская  стимулирующая  лотерея</a:t>
            </a:r>
          </a:p>
          <a:p>
            <a:endParaRPr lang="ru-RU" sz="1400">
              <a:solidFill>
                <a:srgbClr val="FFFFFF"/>
              </a:solidFill>
            </a:endParaRPr>
          </a:p>
          <a:p>
            <a:pPr marL="0" lvl="1">
              <a:spcBef>
                <a:spcPts val="600"/>
              </a:spcBef>
              <a:buClr>
                <a:srgbClr val="000000"/>
              </a:buClr>
            </a:pPr>
            <a:r>
              <a:rPr lang="ru-RU" sz="1400">
                <a:solidFill>
                  <a:srgbClr val="FFFFFF"/>
                </a:solidFill>
              </a:rPr>
              <a:t>Призовой  фонд:</a:t>
            </a:r>
          </a:p>
          <a:p>
            <a:pPr marL="0" lvl="1">
              <a:spcBef>
                <a:spcPts val="600"/>
              </a:spcBef>
              <a:buClr>
                <a:srgbClr val="000000"/>
              </a:buClr>
            </a:pPr>
            <a:r>
              <a:rPr lang="ru-RU" sz="1400">
                <a:solidFill>
                  <a:srgbClr val="FFFFFF"/>
                </a:solidFill>
              </a:rPr>
              <a:t>Ежедневно  - 100 рублей на счёт твоего мобильного;</a:t>
            </a:r>
          </a:p>
          <a:p>
            <a:pPr marL="0" lvl="1">
              <a:spcBef>
                <a:spcPts val="600"/>
              </a:spcBef>
              <a:buClr>
                <a:srgbClr val="000000"/>
              </a:buClr>
            </a:pPr>
            <a:r>
              <a:rPr lang="ru-RU" sz="1400">
                <a:solidFill>
                  <a:srgbClr val="FFFFFF"/>
                </a:solidFill>
              </a:rPr>
              <a:t>Еженедельно -  новый стильный мобильный телефон;</a:t>
            </a:r>
          </a:p>
          <a:p>
            <a:pPr marL="0" lvl="1">
              <a:spcBef>
                <a:spcPts val="600"/>
              </a:spcBef>
              <a:buClr>
                <a:srgbClr val="000000"/>
              </a:buClr>
            </a:pPr>
            <a:r>
              <a:rPr lang="ru-RU" sz="1400">
                <a:solidFill>
                  <a:srgbClr val="FFFFFF"/>
                </a:solidFill>
              </a:rPr>
              <a:t>Главный  приз - 100 000 рублей на Заоблачный шоппинг с Юлей Ковальчук в одном из крупнейших мегамоллов Москвы!</a:t>
            </a:r>
          </a:p>
        </p:txBody>
      </p:sp>
      <p:pic>
        <p:nvPicPr>
          <p:cNvPr id="191492" name="Picture 4" descr="http://img.advertology.ru/aimages/2011/03/30/flow2.jpg"/>
          <p:cNvPicPr>
            <a:picLocks noChangeAspect="1" noChangeArrowheads="1"/>
          </p:cNvPicPr>
          <p:nvPr/>
        </p:nvPicPr>
        <p:blipFill>
          <a:blip r:embed="rId2" cstate="print"/>
          <a:srcRect l="4755" r="13092"/>
          <a:stretch>
            <a:fillRect/>
          </a:stretch>
        </p:blipFill>
        <p:spPr bwMode="auto">
          <a:xfrm>
            <a:off x="2644775" y="733425"/>
            <a:ext cx="7500938" cy="563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1493" name="Picture 6" descr="http://proactions.ru/media/actions/2010/08/01/akciya-vozdushnyj_zaoblachnyj-shopp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804988"/>
            <a:ext cx="2928937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1494" name="Picture 8" descr="http://proactions.ru/media/actions/2010/08/01/akciya-vozdushnyj_zaoblachnyj-shopping_lea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338" y="2362200"/>
            <a:ext cx="2286000" cy="395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1495" name="Picture 12" descr="http://img.advertology.ru/aimages/2011/03/30/flow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000" r="12000"/>
          <a:stretch>
            <a:fillRect/>
          </a:stretch>
        </p:blipFill>
        <p:spPr bwMode="auto">
          <a:xfrm>
            <a:off x="9931400" y="661988"/>
            <a:ext cx="2928938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1496" name="Picture 14" descr="http://img.advertology.ru/media/2010/10/15/Vozdushny_Kovalchuk6.jpg"/>
          <p:cNvPicPr>
            <a:picLocks noChangeAspect="1" noChangeArrowheads="1"/>
          </p:cNvPicPr>
          <p:nvPr/>
        </p:nvPicPr>
        <p:blipFill>
          <a:blip r:embed="rId6" cstate="print"/>
          <a:srcRect l="9756" t="13008" r="12195" b="25203"/>
          <a:stretch>
            <a:fillRect/>
          </a:stretch>
        </p:blipFill>
        <p:spPr bwMode="auto">
          <a:xfrm>
            <a:off x="287338" y="733425"/>
            <a:ext cx="22860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AE1E5C7B-6248-47E9-9472-9972FB7C4BBD}" type="slidenum">
              <a:rPr lang="en-US" smtClean="0">
                <a:latin typeface="Helvetica Neue"/>
                <a:ea typeface="ヒラギノ角ゴ ProN W3" pitchFamily="1" charset="-128"/>
                <a:sym typeface="Helvetica Neue"/>
              </a:rPr>
              <a:pPr/>
              <a:t>69</a:t>
            </a:fld>
            <a:endParaRPr lang="en-US" smtClean="0">
              <a:latin typeface="Helvetica Neue"/>
              <a:ea typeface="ヒラギノ角ゴ ProN W3" pitchFamily="1" charset="-128"/>
              <a:sym typeface="Helvetica Neue"/>
            </a:endParaRPr>
          </a:p>
        </p:txBody>
      </p:sp>
      <p:sp>
        <p:nvSpPr>
          <p:cNvPr id="192515" name="Rectangle 3"/>
          <p:cNvSpPr txBox="1">
            <a:spLocks noChangeArrowheads="1"/>
          </p:cNvSpPr>
          <p:nvPr/>
        </p:nvSpPr>
        <p:spPr bwMode="auto">
          <a:xfrm>
            <a:off x="309563" y="6461125"/>
            <a:ext cx="11785600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1400">
                <a:solidFill>
                  <a:srgbClr val="FFFFFF"/>
                </a:solidFill>
              </a:rPr>
              <a:t>Клиент: Kraft Foods</a:t>
            </a:r>
          </a:p>
          <a:p>
            <a:pPr>
              <a:lnSpc>
                <a:spcPct val="150000"/>
              </a:lnSpc>
            </a:pPr>
            <a:r>
              <a:rPr lang="ru-RU" sz="1400">
                <a:solidFill>
                  <a:srgbClr val="FFFFFF"/>
                </a:solidFill>
              </a:rPr>
              <a:t>Проект: </a:t>
            </a:r>
            <a:r>
              <a:rPr lang="en-US" sz="1400">
                <a:solidFill>
                  <a:srgbClr val="FFFFFF"/>
                </a:solidFill>
              </a:rPr>
              <a:t>Milka</a:t>
            </a:r>
            <a:r>
              <a:rPr lang="ru-RU" sz="1400">
                <a:solidFill>
                  <a:srgbClr val="FFFFFF"/>
                </a:solidFill>
              </a:rPr>
              <a:t> </a:t>
            </a:r>
            <a:r>
              <a:rPr lang="en-US" sz="1400">
                <a:solidFill>
                  <a:srgbClr val="FFFFFF"/>
                </a:solidFill>
              </a:rPr>
              <a:t>Augmented Reality</a:t>
            </a:r>
            <a:endParaRPr lang="ru-RU" sz="1400">
              <a:solidFill>
                <a:srgbClr val="FFFFFF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1400">
                <a:solidFill>
                  <a:srgbClr val="FFFFFF"/>
                </a:solidFill>
              </a:rPr>
              <a:t>Период проведения: 08.11.2011 - 31.05.2012 г.</a:t>
            </a:r>
          </a:p>
          <a:p>
            <a:pPr>
              <a:lnSpc>
                <a:spcPct val="150000"/>
              </a:lnSpc>
            </a:pPr>
            <a:r>
              <a:rPr lang="ru-RU" sz="1400">
                <a:solidFill>
                  <a:srgbClr val="FFFFFF"/>
                </a:solidFill>
              </a:rPr>
              <a:t>Охват (количество городов): 10</a:t>
            </a:r>
          </a:p>
          <a:p>
            <a:pPr>
              <a:lnSpc>
                <a:spcPct val="150000"/>
              </a:lnSpc>
            </a:pPr>
            <a:r>
              <a:rPr lang="ru-RU" sz="1400">
                <a:solidFill>
                  <a:srgbClr val="FFFFFF"/>
                </a:solidFill>
              </a:rPr>
              <a:t>Бриф (коротко): Запрос на  нестандартную инновационную активаци.ю</a:t>
            </a:r>
          </a:p>
          <a:p>
            <a:pPr>
              <a:lnSpc>
                <a:spcPct val="150000"/>
              </a:lnSpc>
            </a:pPr>
            <a:r>
              <a:rPr lang="ru-RU" sz="1400">
                <a:solidFill>
                  <a:srgbClr val="FFFFFF"/>
                </a:solidFill>
              </a:rPr>
              <a:t>Решение: Интерактивные стенды с технологией киннект в торговых центрах. Разработаны специальные сценарии – игры с бесконтактным взаимодействием.</a:t>
            </a:r>
          </a:p>
          <a:p>
            <a:pPr>
              <a:lnSpc>
                <a:spcPct val="150000"/>
              </a:lnSpc>
            </a:pPr>
            <a:r>
              <a:rPr lang="ru-RU" sz="1400">
                <a:solidFill>
                  <a:srgbClr val="FFFFFF"/>
                </a:solidFill>
              </a:rPr>
              <a:t>Результаты: около 3 млн контактов (включая игровые действия и визуальный контакт)</a:t>
            </a:r>
          </a:p>
        </p:txBody>
      </p:sp>
      <p:pic>
        <p:nvPicPr>
          <p:cNvPr id="192516" name="Picture 5" descr="\\Emg.ru\agency\Managers\Проекты 2012\Елена Хохлова\Крафт Фудс\Milka_AUGMENTED REALITY\Photo\Weekly photoreport\1st week\Moscow\МЕГА Теплый Стан\IMG_5679.JPG"/>
          <p:cNvPicPr>
            <a:picLocks noChangeAspect="1" noChangeArrowheads="1"/>
          </p:cNvPicPr>
          <p:nvPr/>
        </p:nvPicPr>
        <p:blipFill>
          <a:blip r:embed="rId2" cstate="print"/>
          <a:srcRect l="9203" r="7983"/>
          <a:stretch>
            <a:fillRect/>
          </a:stretch>
        </p:blipFill>
        <p:spPr bwMode="auto">
          <a:xfrm>
            <a:off x="296863" y="700088"/>
            <a:ext cx="6205537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7" name="Picture 7" descr="\\Emg.ru\agency\Managers\Проекты 2012\Елена Хохлова\Крафт Фудс\Milka_AUGMENTED REALITY\Photo\Weekly photoreport\1st week\Moscow\МЕГА Теплый Стан\IMG_5701.JPG"/>
          <p:cNvPicPr>
            <a:picLocks noChangeAspect="1" noChangeArrowheads="1"/>
          </p:cNvPicPr>
          <p:nvPr/>
        </p:nvPicPr>
        <p:blipFill>
          <a:blip r:embed="rId3" cstate="print"/>
          <a:srcRect l="5190" r="11778"/>
          <a:stretch>
            <a:fillRect/>
          </a:stretch>
        </p:blipFill>
        <p:spPr bwMode="auto">
          <a:xfrm>
            <a:off x="6573838" y="700088"/>
            <a:ext cx="6121400" cy="561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3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>
              <a:tabLst>
                <a:tab pos="1066800" algn="l"/>
              </a:tabLst>
            </a:pPr>
            <a:fld id="{8CA073D9-D6D3-4926-AE1B-2F8DDD0E7977}" type="slidenum">
              <a:rPr lang="en-US"/>
              <a:pPr>
                <a:tabLst>
                  <a:tab pos="1066800" algn="l"/>
                </a:tabLst>
              </a:pPr>
              <a:t>7</a:t>
            </a:fld>
            <a:endParaRPr lang="en-US"/>
          </a:p>
        </p:txBody>
      </p:sp>
      <p:sp>
        <p:nvSpPr>
          <p:cNvPr id="586754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Awards &amp; Diplomas</a:t>
            </a:r>
            <a:r>
              <a:rPr lang="ru-RU" smtClean="0"/>
              <a:t>  </a:t>
            </a:r>
            <a:r>
              <a:rPr lang="en-US" smtClean="0"/>
              <a:t>2011</a:t>
            </a:r>
          </a:p>
        </p:txBody>
      </p:sp>
      <p:sp>
        <p:nvSpPr>
          <p:cNvPr id="586755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4826000" y="3416300"/>
            <a:ext cx="7747000" cy="5410200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b="1" smtClean="0">
                <a:latin typeface="Helvetica Neue" pitchFamily="1" charset="0"/>
                <a:sym typeface="Helvetica Neue" pitchFamily="1" charset="0"/>
              </a:rPr>
              <a:t>2011</a:t>
            </a:r>
            <a:r>
              <a:rPr lang="en-US" smtClean="0"/>
              <a:t> - «Zolotoy Propeller»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en-US" smtClean="0"/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sz="2000" b="1" smtClean="0"/>
              <a:t>Bronze</a:t>
            </a:r>
            <a:r>
              <a:rPr lang="en-US" sz="2000" smtClean="0"/>
              <a:t> in the nomination "Event Marketing</a:t>
            </a:r>
            <a:r>
              <a:rPr lang="ja-JP" altLang="en-US" sz="2000" smtClean="0"/>
              <a:t>”</a:t>
            </a:r>
            <a:r>
              <a:rPr lang="en-US" altLang="ja-JP" sz="2000" smtClean="0"/>
              <a:t> . 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sz="2000" smtClean="0"/>
              <a:t>Project  - "IKEA Veshnue Zennosty"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en-US" b="1" smtClean="0">
              <a:latin typeface="Helvetica Neue" pitchFamily="1" charset="0"/>
              <a:sym typeface="Helvetica Neue" pitchFamily="1" charset="0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b="1" smtClean="0">
                <a:latin typeface="Helvetica Neue" pitchFamily="1" charset="0"/>
                <a:sym typeface="Helvetica Neue" pitchFamily="1" charset="0"/>
              </a:rPr>
              <a:t>2011</a:t>
            </a:r>
            <a:r>
              <a:rPr lang="en-US" smtClean="0"/>
              <a:t> - «Serebryanny Merkury»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en-US" sz="2000" b="1" smtClean="0"/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sz="2000" b="1" smtClean="0"/>
              <a:t>Silver</a:t>
            </a:r>
            <a:r>
              <a:rPr lang="en-US" sz="2000" smtClean="0"/>
              <a:t> in the nomination в  «The best project in points of sales</a:t>
            </a:r>
            <a:r>
              <a:rPr lang="ja-JP" altLang="en-US" sz="2000" smtClean="0"/>
              <a:t>”</a:t>
            </a:r>
            <a:r>
              <a:rPr lang="en-US" altLang="ja-JP" sz="2000" smtClean="0"/>
              <a:t>. Project  - Lottery "Win the flats in Moscow!" for the supermarket chain "Kopeika</a:t>
            </a:r>
            <a:r>
              <a:rPr lang="ja-JP" altLang="en-US" sz="2000" smtClean="0"/>
              <a:t>”</a:t>
            </a:r>
            <a:r>
              <a:rPr lang="en-US" altLang="ja-JP" sz="2000" smtClean="0"/>
              <a:t>.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en-US" b="1" smtClean="0">
              <a:latin typeface="Helvetica Neue" pitchFamily="1" charset="0"/>
              <a:sym typeface="Helvetica Neue" pitchFamily="1" charset="0"/>
            </a:endParaRP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b="1" smtClean="0">
                <a:latin typeface="Helvetica Neue" pitchFamily="1" charset="0"/>
                <a:sym typeface="Helvetica Neue" pitchFamily="1" charset="0"/>
              </a:rPr>
              <a:t>2011</a:t>
            </a:r>
            <a:r>
              <a:rPr lang="en-US" smtClean="0"/>
              <a:t> - OMA Russia Awards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endParaRPr lang="en-US" smtClean="0"/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sz="2000" b="1" smtClean="0"/>
              <a:t>Gold </a:t>
            </a:r>
            <a:r>
              <a:rPr lang="en-US" sz="2000" smtClean="0"/>
              <a:t>in the nomination «Trade Marketing». 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sz="2000" smtClean="0"/>
              <a:t>Project – </a:t>
            </a:r>
            <a:r>
              <a:rPr lang="ja-JP" altLang="en-US" sz="2000" smtClean="0"/>
              <a:t>“</a:t>
            </a:r>
            <a:r>
              <a:rPr lang="en-US" altLang="ja-JP" sz="2000" smtClean="0"/>
              <a:t>Mix the dark with the light!</a:t>
            </a:r>
            <a:r>
              <a:rPr lang="ja-JP" altLang="en-US" sz="2000" smtClean="0"/>
              <a:t>”</a:t>
            </a:r>
            <a:r>
              <a:rPr lang="en-US" altLang="ja-JP" sz="2000" smtClean="0"/>
              <a:t>- Velkopopovizky Kozel» </a:t>
            </a:r>
          </a:p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smtClean="0"/>
              <a:t> </a:t>
            </a:r>
          </a:p>
        </p:txBody>
      </p:sp>
      <p:pic>
        <p:nvPicPr>
          <p:cNvPr id="58675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90800" y="644525"/>
            <a:ext cx="1727200" cy="2886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8675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92388" y="3505200"/>
            <a:ext cx="1727200" cy="2978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8675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400" y="3765550"/>
            <a:ext cx="1943100" cy="2470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8675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225" y="762000"/>
            <a:ext cx="1946275" cy="2794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8676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5450" y="6489700"/>
            <a:ext cx="1897063" cy="2667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86761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38450" y="6553200"/>
            <a:ext cx="1212850" cy="260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>
              <a:tabLst>
                <a:tab pos="1065213" algn="l"/>
              </a:tabLst>
            </a:pPr>
            <a:fld id="{B510472A-358A-4F39-83A1-C1136D5987E1}" type="slidenum">
              <a:rPr lang="en-US" smtClean="0">
                <a:latin typeface="Helvetica Neue"/>
                <a:ea typeface="ヒラギノ角ゴ ProN W3" pitchFamily="1" charset="-128"/>
                <a:sym typeface="Helvetica Neue"/>
              </a:rPr>
              <a:pPr>
                <a:tabLst>
                  <a:tab pos="1065213" algn="l"/>
                </a:tabLst>
              </a:pPr>
              <a:t>70</a:t>
            </a:fld>
            <a:endParaRPr lang="en-US" smtClean="0">
              <a:latin typeface="Helvetica Neue"/>
              <a:ea typeface="ヒラギノ角ゴ ProN W3" pitchFamily="1" charset="-128"/>
              <a:sym typeface="Helvetica Neue"/>
            </a:endParaRPr>
          </a:p>
        </p:txBody>
      </p:sp>
      <p:sp>
        <p:nvSpPr>
          <p:cNvPr id="846850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8734425" y="773113"/>
            <a:ext cx="3960813" cy="6407150"/>
          </a:xfrm>
        </p:spPr>
        <p:txBody>
          <a:bodyPr/>
          <a:lstStyle/>
          <a:p>
            <a:pPr algn="l">
              <a:lnSpc>
                <a:spcPct val="120000"/>
              </a:lnSpc>
              <a:spcBef>
                <a:spcPts val="1200"/>
              </a:spcBef>
              <a:buFontTx/>
              <a:buNone/>
              <a:defRPr/>
            </a:pPr>
            <a:r>
              <a:rPr lang="ru-RU" sz="1400" i="0" dirty="0" smtClean="0">
                <a:sym typeface="Helvetica Neue Light" charset="0"/>
              </a:rPr>
              <a:t>Клиент: </a:t>
            </a:r>
            <a:r>
              <a:rPr lang="en-US" sz="1400" i="0" dirty="0" err="1" smtClean="0">
                <a:sym typeface="Helvetica Neue Light" charset="0"/>
              </a:rPr>
              <a:t>Valio</a:t>
            </a:r>
            <a:endParaRPr lang="ru-RU" sz="1400" i="0" dirty="0" smtClean="0">
              <a:sym typeface="Helvetica Neue Light" charset="0"/>
            </a:endParaRPr>
          </a:p>
          <a:p>
            <a:pPr algn="l">
              <a:lnSpc>
                <a:spcPct val="120000"/>
              </a:lnSpc>
              <a:spcBef>
                <a:spcPts val="1200"/>
              </a:spcBef>
              <a:buFontTx/>
              <a:buNone/>
              <a:defRPr/>
            </a:pPr>
            <a:r>
              <a:rPr lang="ru-RU" sz="1400" i="0" dirty="0" smtClean="0">
                <a:sym typeface="Helvetica Neue Light" charset="0"/>
              </a:rPr>
              <a:t>Бренд: </a:t>
            </a:r>
            <a:r>
              <a:rPr lang="en-US" sz="1400" i="0" dirty="0" err="1" smtClean="0">
                <a:cs typeface="Arial" charset="0"/>
                <a:sym typeface="Helvetica Neue Light" charset="0"/>
              </a:rPr>
              <a:t>Oltermanni</a:t>
            </a:r>
            <a:endParaRPr lang="ru-RU" sz="1400" i="0" dirty="0" smtClean="0">
              <a:sym typeface="Helvetica Neue Light" charset="0"/>
            </a:endParaRPr>
          </a:p>
          <a:p>
            <a:pPr algn="l">
              <a:lnSpc>
                <a:spcPct val="120000"/>
              </a:lnSpc>
              <a:spcBef>
                <a:spcPts val="1200"/>
              </a:spcBef>
              <a:buFontTx/>
              <a:buNone/>
              <a:defRPr/>
            </a:pPr>
            <a:r>
              <a:rPr lang="ru-RU" sz="1400" i="0" dirty="0" smtClean="0">
                <a:sym typeface="Helvetica Neue Light" charset="0"/>
              </a:rPr>
              <a:t>Проект: В кругу семьи</a:t>
            </a:r>
          </a:p>
          <a:p>
            <a:pPr algn="l">
              <a:lnSpc>
                <a:spcPct val="120000"/>
              </a:lnSpc>
              <a:spcBef>
                <a:spcPts val="1200"/>
              </a:spcBef>
              <a:buFontTx/>
              <a:buNone/>
              <a:defRPr/>
            </a:pPr>
            <a:r>
              <a:rPr lang="ru-RU" sz="1400" i="0" dirty="0" smtClean="0">
                <a:sym typeface="Helvetica Neue Light" charset="0"/>
              </a:rPr>
              <a:t>Период проведения: 04.02.2013 - 20.06.2013 г.</a:t>
            </a:r>
          </a:p>
          <a:p>
            <a:pPr algn="l">
              <a:lnSpc>
                <a:spcPct val="120000"/>
              </a:lnSpc>
              <a:spcBef>
                <a:spcPts val="1200"/>
              </a:spcBef>
              <a:buFontTx/>
              <a:buNone/>
              <a:defRPr/>
            </a:pPr>
            <a:r>
              <a:rPr lang="ru-RU" sz="1400" i="0" dirty="0" smtClean="0">
                <a:sym typeface="Helvetica Neue Light" charset="0"/>
              </a:rPr>
              <a:t>Охват (количество городов): 11</a:t>
            </a:r>
          </a:p>
          <a:p>
            <a:pPr marL="182563" indent="-182563" algn="l">
              <a:lnSpc>
                <a:spcPct val="120000"/>
              </a:lnSpc>
              <a:spcBef>
                <a:spcPts val="1200"/>
              </a:spcBef>
              <a:buFontTx/>
              <a:buNone/>
              <a:defRPr/>
            </a:pPr>
            <a:r>
              <a:rPr lang="ru-RU" sz="1400" i="0" dirty="0" err="1" smtClean="0">
                <a:sym typeface="Helvetica Neue Light" charset="0"/>
              </a:rPr>
              <a:t>Бриф</a:t>
            </a:r>
            <a:r>
              <a:rPr lang="ru-RU" sz="1400" i="0" dirty="0" smtClean="0">
                <a:sym typeface="Helvetica Neue Light" charset="0"/>
              </a:rPr>
              <a:t> (коротко): </a:t>
            </a:r>
            <a:r>
              <a:rPr lang="ru-RU" sz="1400" i="0" dirty="0" smtClean="0">
                <a:cs typeface="Arial" charset="0"/>
                <a:sym typeface="Helvetica Neue Light" charset="0"/>
              </a:rPr>
              <a:t>провести дегустацию сыра </a:t>
            </a:r>
            <a:r>
              <a:rPr lang="en-US" sz="1400" i="0" dirty="0" err="1" smtClean="0">
                <a:cs typeface="Arial" charset="0"/>
                <a:sym typeface="Helvetica Neue Light" charset="0"/>
              </a:rPr>
              <a:t>Oltermanni</a:t>
            </a:r>
            <a:r>
              <a:rPr lang="en-US" sz="1400" i="0" dirty="0" smtClean="0">
                <a:cs typeface="Arial" charset="0"/>
                <a:sym typeface="Helvetica Neue Light" charset="0"/>
              </a:rPr>
              <a:t> </a:t>
            </a:r>
            <a:r>
              <a:rPr lang="ru-RU" sz="1400" i="0" dirty="0" smtClean="0">
                <a:cs typeface="Arial" charset="0"/>
                <a:sym typeface="Helvetica Neue Light" charset="0"/>
              </a:rPr>
              <a:t>и поддержать продажи в регионах</a:t>
            </a:r>
            <a:endParaRPr lang="ru-RU" sz="1400" i="0" dirty="0" smtClean="0">
              <a:sym typeface="Helvetica Neue Light" charset="0"/>
            </a:endParaRPr>
          </a:p>
          <a:p>
            <a:pPr algn="l">
              <a:lnSpc>
                <a:spcPct val="120000"/>
              </a:lnSpc>
              <a:spcBef>
                <a:spcPts val="1200"/>
              </a:spcBef>
              <a:buFontTx/>
              <a:buNone/>
              <a:defRPr/>
            </a:pPr>
            <a:r>
              <a:rPr lang="ru-RU" sz="1400" i="0" dirty="0" smtClean="0">
                <a:sym typeface="Helvetica Neue Light" charset="0"/>
              </a:rPr>
              <a:t>Решение: проведение дегустации</a:t>
            </a:r>
            <a:r>
              <a:rPr lang="ru-RU" sz="1400" dirty="0" smtClean="0">
                <a:latin typeface="Arial" charset="0"/>
                <a:cs typeface="Arial" charset="0"/>
                <a:sym typeface="Helvetica Neue Light" charset="0"/>
              </a:rPr>
              <a:t> + </a:t>
            </a:r>
            <a:r>
              <a:rPr lang="ru-RU" sz="1400" i="0" dirty="0" smtClean="0">
                <a:latin typeface="Arial" charset="0"/>
                <a:cs typeface="Arial" charset="0"/>
                <a:sym typeface="Helvetica Neue Light" charset="0"/>
              </a:rPr>
              <a:t>механика </a:t>
            </a:r>
            <a:r>
              <a:rPr lang="en-US" sz="1400" i="0" dirty="0" smtClean="0">
                <a:latin typeface="Arial" charset="0"/>
                <a:cs typeface="Arial" charset="0"/>
                <a:sym typeface="Helvetica Neue Light" charset="0"/>
              </a:rPr>
              <a:t>GWP</a:t>
            </a:r>
            <a:r>
              <a:rPr lang="ru-RU" sz="1400" i="0" dirty="0" smtClean="0">
                <a:latin typeface="Arial" charset="0"/>
                <a:cs typeface="Arial" charset="0"/>
                <a:sym typeface="Helvetica Neue Light" charset="0"/>
              </a:rPr>
              <a:t>, подарок определялся лотерей (использование </a:t>
            </a:r>
            <a:r>
              <a:rPr lang="ru-RU" sz="1400" i="0" dirty="0" err="1" smtClean="0">
                <a:latin typeface="Arial" charset="0"/>
                <a:cs typeface="Arial" charset="0"/>
                <a:sym typeface="Helvetica Neue Light" charset="0"/>
              </a:rPr>
              <a:t>скретч-карт</a:t>
            </a:r>
            <a:r>
              <a:rPr lang="ru-RU" sz="1400" i="0" dirty="0" smtClean="0">
                <a:latin typeface="Arial" charset="0"/>
                <a:cs typeface="Arial" charset="0"/>
                <a:sym typeface="Helvetica Neue Light" charset="0"/>
              </a:rPr>
              <a:t>). Подарки: Подставки, полотенца, </a:t>
            </a:r>
            <a:r>
              <a:rPr lang="ru-RU" sz="1400" i="0" dirty="0" err="1" smtClean="0">
                <a:latin typeface="Arial" charset="0"/>
                <a:cs typeface="Arial" charset="0"/>
                <a:sym typeface="Helvetica Neue Light" charset="0"/>
              </a:rPr>
              <a:t>сырорезки</a:t>
            </a:r>
            <a:r>
              <a:rPr lang="ru-RU" sz="1400" i="0" dirty="0" smtClean="0">
                <a:latin typeface="Arial" charset="0"/>
                <a:cs typeface="Arial" charset="0"/>
                <a:sym typeface="Helvetica Neue Light" charset="0"/>
              </a:rPr>
              <a:t>, буклеты</a:t>
            </a:r>
            <a:endParaRPr lang="ru-RU" sz="1400" i="0" dirty="0" smtClean="0">
              <a:sym typeface="Helvetica Neue Light" charset="0"/>
            </a:endParaRPr>
          </a:p>
          <a:p>
            <a:pPr algn="l">
              <a:lnSpc>
                <a:spcPct val="120000"/>
              </a:lnSpc>
              <a:spcBef>
                <a:spcPts val="1200"/>
              </a:spcBef>
              <a:buFontTx/>
              <a:buNone/>
              <a:defRPr/>
            </a:pPr>
            <a:r>
              <a:rPr lang="ru-RU" sz="1400" i="0" dirty="0" smtClean="0">
                <a:sym typeface="Helvetica Neue Light" charset="0"/>
              </a:rPr>
              <a:t>Результаты: около 71 000 контактов,  около 23 000 покупателей, выполнение плана продаж – 127,9%, инкрементальный прирост продаж во время акции составил </a:t>
            </a:r>
            <a:r>
              <a:rPr lang="en-US" sz="1400" i="0" dirty="0" smtClean="0">
                <a:sym typeface="Helvetica Neue Light" charset="0"/>
              </a:rPr>
              <a:t>313</a:t>
            </a:r>
            <a:r>
              <a:rPr lang="ru-RU" sz="1400" i="0" dirty="0" smtClean="0">
                <a:sym typeface="Helvetica Neue Light" charset="0"/>
              </a:rPr>
              <a:t>% от уровня продаж без акции</a:t>
            </a:r>
          </a:p>
          <a:p>
            <a:pPr algn="l">
              <a:lnSpc>
                <a:spcPct val="150000"/>
              </a:lnSpc>
              <a:spcBef>
                <a:spcPts val="0"/>
              </a:spcBef>
              <a:buFontTx/>
              <a:buNone/>
              <a:defRPr/>
            </a:pPr>
            <a:endParaRPr lang="ru-RU" sz="1400" i="0" dirty="0" smtClean="0">
              <a:sym typeface="Helvetica Neue Light" charset="0"/>
            </a:endParaRPr>
          </a:p>
        </p:txBody>
      </p:sp>
      <p:pic>
        <p:nvPicPr>
          <p:cNvPr id="194564" name="Picture 4" descr="C:\Users\dns\Desktop\Ольтермани\Фотоотчет_Волгоград_1 неделя\Волгоград_Ман_ул. Елецкая 21\Волгоград_Ман_ул. Елецкая 21 (6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46638" y="700088"/>
            <a:ext cx="3563937" cy="475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65" name="Picture 2" descr="C:\Users\dns\Desktop\Ольтермани\Фотоотчет_Волгоград_1 неделя\Волгоград_Ман_ул. Елецкая 21\Волгоград_Ман_ул. Елецкая 21 (9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8125" y="700088"/>
            <a:ext cx="4448175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66" name="Picture 9" descr="IMG_228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163" y="5608638"/>
            <a:ext cx="2622550" cy="351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67" name="Picture 8" descr="IMG_23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55950" y="5608638"/>
            <a:ext cx="2625725" cy="351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68" name="Picture 2" descr="C:\Users\dns\Desktop\Новая папка (2)\DSCN10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97575" y="5608638"/>
            <a:ext cx="2449513" cy="351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Номер слайда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BFB20F24-A211-4DFE-8E31-46FB41241E82}" type="slidenum">
              <a:rPr lang="en-US" smtClean="0">
                <a:latin typeface="Helvetica Neue"/>
                <a:ea typeface="ヒラギノ角ゴ ProN W3" pitchFamily="1" charset="-128"/>
                <a:sym typeface="Helvetica Neue"/>
              </a:rPr>
              <a:pPr/>
              <a:t>71</a:t>
            </a:fld>
            <a:endParaRPr lang="en-US" smtClean="0">
              <a:latin typeface="Helvetica Neue"/>
              <a:ea typeface="ヒラギノ角ゴ ProN W3" pitchFamily="1" charset="-128"/>
              <a:sym typeface="Helvetica Neue"/>
            </a:endParaRPr>
          </a:p>
        </p:txBody>
      </p:sp>
      <p:sp>
        <p:nvSpPr>
          <p:cNvPr id="206851" name="Прямоугольник 2"/>
          <p:cNvSpPr>
            <a:spLocks noChangeArrowheads="1"/>
          </p:cNvSpPr>
          <p:nvPr/>
        </p:nvSpPr>
        <p:spPr bwMode="auto">
          <a:xfrm>
            <a:off x="8734425" y="773113"/>
            <a:ext cx="3971925" cy="737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  <a:defRPr/>
            </a:pP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Клиент: </a:t>
            </a:r>
            <a:r>
              <a:rPr lang="en-US" sz="1400" dirty="0" err="1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Valio</a:t>
            </a:r>
            <a:endParaRPr lang="ru-RU" sz="1400" dirty="0">
              <a:solidFill>
                <a:srgbClr val="FFFFFF"/>
              </a:solidFill>
              <a:latin typeface="Helvetica Neue Light" charset="0"/>
              <a:ea typeface="ヒラギノ角ゴ ProN W3" charset="-128"/>
              <a:sym typeface="Helvetica Neue Light" charset="0"/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defRPr/>
            </a:pP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Бренд: </a:t>
            </a:r>
            <a:r>
              <a:rPr lang="en-US" sz="1400" dirty="0" err="1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Oltermanni</a:t>
            </a:r>
            <a:endParaRPr lang="ru-RU" sz="1400" dirty="0">
              <a:solidFill>
                <a:srgbClr val="FFFFFF"/>
              </a:solidFill>
              <a:latin typeface="Helvetica Neue Light" charset="0"/>
              <a:ea typeface="ヒラギノ角ゴ ProN W3" charset="-128"/>
              <a:sym typeface="Helvetica Neue Light" charset="0"/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defRPr/>
            </a:pP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Проект: «Скажите СЫЫЫР! Подаркам</a:t>
            </a:r>
            <a:b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</a:br>
            <a:r>
              <a:rPr lang="en-US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OLTERMANNI</a:t>
            </a: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» </a:t>
            </a:r>
          </a:p>
          <a:p>
            <a:pPr>
              <a:lnSpc>
                <a:spcPct val="120000"/>
              </a:lnSpc>
              <a:spcBef>
                <a:spcPts val="1200"/>
              </a:spcBef>
              <a:defRPr/>
            </a:pP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Период проведения: 01.08.2011 - 17.05.2012</a:t>
            </a:r>
          </a:p>
          <a:p>
            <a:pPr>
              <a:lnSpc>
                <a:spcPct val="120000"/>
              </a:lnSpc>
              <a:spcBef>
                <a:spcPts val="1200"/>
              </a:spcBef>
              <a:defRPr/>
            </a:pP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Охват (количество городов): вся Россия</a:t>
            </a:r>
          </a:p>
          <a:p>
            <a:pPr marL="179388" indent="-179388">
              <a:lnSpc>
                <a:spcPct val="120000"/>
              </a:lnSpc>
              <a:spcBef>
                <a:spcPts val="1200"/>
              </a:spcBef>
              <a:defRPr/>
            </a:pPr>
            <a:r>
              <a:rPr lang="ru-RU" sz="1400" dirty="0" err="1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Бриф</a:t>
            </a: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 (коротко): Разработать </a:t>
            </a:r>
            <a:r>
              <a:rPr lang="ru-RU" sz="1400" dirty="0" err="1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креативную</a:t>
            </a: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 идею и механику совместной </a:t>
            </a:r>
            <a:r>
              <a:rPr lang="ru-RU" sz="1400" dirty="0" err="1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промо-акции</a:t>
            </a: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 бренда </a:t>
            </a:r>
            <a:r>
              <a:rPr lang="en-US" sz="1400" dirty="0" err="1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Oltermanni</a:t>
            </a:r>
            <a:r>
              <a:rPr lang="en-US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и премьеры 3</a:t>
            </a:r>
            <a:r>
              <a:rPr lang="en-US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D</a:t>
            </a: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 мультфильма «Приключения </a:t>
            </a:r>
            <a:r>
              <a:rPr lang="ru-RU" sz="1400" dirty="0" err="1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Тинтина</a:t>
            </a: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». </a:t>
            </a:r>
            <a:endParaRPr lang="en-US" sz="1400" dirty="0">
              <a:solidFill>
                <a:srgbClr val="FFFFFF"/>
              </a:solidFill>
              <a:latin typeface="Helvetica Neue Light" charset="0"/>
              <a:ea typeface="ヒラギノ角ゴ ProN W3" charset="-128"/>
              <a:sym typeface="Helvetica Neue Light" charset="0"/>
            </a:endParaRPr>
          </a:p>
          <a:p>
            <a:pPr marL="179388" indent="-179388">
              <a:lnSpc>
                <a:spcPct val="120000"/>
              </a:lnSpc>
              <a:spcBef>
                <a:spcPts val="1200"/>
              </a:spcBef>
              <a:defRPr/>
            </a:pP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Решение: </a:t>
            </a:r>
            <a:r>
              <a:rPr lang="ru-RU" sz="1400" dirty="0" err="1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Креатив</a:t>
            </a: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 - МИСТЕР ОЛТЕРМАННИ и ТИНТИН ПРИГЛАШАЮТ ВАС НА ПРИКЛЮЧЕНИЯ ВСЕЙ СЕМЬЕЙ. Механика – лотерея - регистрируй коды и принимай участие в розыгрыше, получай гарантированный приз за 3 кода. Гарантированный приз - кружка</a:t>
            </a:r>
          </a:p>
          <a:p>
            <a:pPr marL="179388" indent="-179388">
              <a:lnSpc>
                <a:spcPct val="120000"/>
              </a:lnSpc>
              <a:spcBef>
                <a:spcPts val="1200"/>
              </a:spcBef>
              <a:defRPr/>
            </a:pP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Результаты: активировано 1</a:t>
            </a:r>
            <a:r>
              <a:rPr lang="en-US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74</a:t>
            </a: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 </a:t>
            </a:r>
            <a:r>
              <a:rPr lang="en-US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557</a:t>
            </a: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 кодов, выполнение плана по кодам</a:t>
            </a:r>
            <a:r>
              <a:rPr lang="en-US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– 139,6%,  то есть план перевыполнен в 1,4 раза. </a:t>
            </a:r>
            <a:r>
              <a:rPr lang="en-US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R</a:t>
            </a:r>
            <a:r>
              <a:rPr lang="ru-RU" sz="1400" dirty="0" err="1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esponse</a:t>
            </a: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 </a:t>
            </a:r>
            <a:r>
              <a:rPr lang="ru-RU" sz="1400" dirty="0" err="1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rate</a:t>
            </a: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 составил 3,5% (при запланированном 2,5%) Суммарное количество уникальных участников – 36 776</a:t>
            </a:r>
          </a:p>
        </p:txBody>
      </p:sp>
      <p:pic>
        <p:nvPicPr>
          <p:cNvPr id="195588" name="Picture 4" descr="\\10.100.0.9\managers\Проекты 2011\Марина Шевченко\Клиенты\Valio\2011\Олтерманни\Тин-Тин_ПРОМО 2011\КРЕАТИВ\СОГЛАСОВАННЫЙ KV 12.09\outdoor.jpg"/>
          <p:cNvPicPr>
            <a:picLocks noChangeAspect="1" noChangeArrowheads="1"/>
          </p:cNvPicPr>
          <p:nvPr/>
        </p:nvPicPr>
        <p:blipFill>
          <a:blip r:embed="rId2" cstate="print"/>
          <a:srcRect l="1176" t="8592" r="4292" b="2631"/>
          <a:stretch>
            <a:fillRect/>
          </a:stretch>
        </p:blipFill>
        <p:spPr bwMode="auto">
          <a:xfrm>
            <a:off x="309563" y="700088"/>
            <a:ext cx="8280400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89" name="Рисунок 4" descr="Certificate-01 05.10послед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905375"/>
            <a:ext cx="3025775" cy="428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5590" name="Рисунок 6" descr="Valio_Oltermani_kru_print.jpg"/>
          <p:cNvPicPr>
            <a:picLocks noChangeAspect="1"/>
          </p:cNvPicPr>
          <p:nvPr/>
        </p:nvPicPr>
        <p:blipFill>
          <a:blip r:embed="rId4" cstate="print"/>
          <a:srcRect b="8134"/>
          <a:stretch>
            <a:fillRect/>
          </a:stretch>
        </p:blipFill>
        <p:spPr bwMode="auto">
          <a:xfrm>
            <a:off x="3852863" y="4602163"/>
            <a:ext cx="4665662" cy="4595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Номер слайда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412E929-CBBC-4F34-B11F-85A2D59423DC}" type="slidenum">
              <a:rPr lang="en-US" smtClean="0">
                <a:latin typeface="Helvetica Neue"/>
                <a:ea typeface="ヒラギノ角ゴ ProN W3" pitchFamily="1" charset="-128"/>
                <a:sym typeface="Helvetica Neue"/>
              </a:rPr>
              <a:pPr/>
              <a:t>72</a:t>
            </a:fld>
            <a:endParaRPr lang="en-US" smtClean="0">
              <a:latin typeface="Helvetica Neue"/>
              <a:ea typeface="ヒラギノ角ゴ ProN W3" pitchFamily="1" charset="-128"/>
              <a:sym typeface="Helvetica Neue"/>
            </a:endParaRPr>
          </a:p>
        </p:txBody>
      </p:sp>
      <p:sp>
        <p:nvSpPr>
          <p:cNvPr id="207875" name="Прямоугольник 2"/>
          <p:cNvSpPr>
            <a:spLocks noChangeArrowheads="1"/>
          </p:cNvSpPr>
          <p:nvPr/>
        </p:nvSpPr>
        <p:spPr bwMode="auto">
          <a:xfrm>
            <a:off x="8734425" y="773113"/>
            <a:ext cx="3971925" cy="695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  <a:defRPr/>
            </a:pPr>
            <a:r>
              <a:rPr lang="ru-RU" sz="1400" dirty="0">
                <a:solidFill>
                  <a:srgbClr val="FFFFFF"/>
                </a:solidFill>
                <a:latin typeface="+mn-lt"/>
                <a:ea typeface="ヒラギノ角ゴ ProN W3" charset="-128"/>
                <a:sym typeface="Helvetica Neue Light" charset="0"/>
              </a:rPr>
              <a:t>Клиент: </a:t>
            </a:r>
            <a:r>
              <a:rPr lang="en-US" sz="1400" dirty="0">
                <a:solidFill>
                  <a:srgbClr val="FFFFFF"/>
                </a:solidFill>
                <a:latin typeface="Helvetica Neue Light"/>
                <a:ea typeface="ヒラギノ角ゴ ProN W3" charset="-128"/>
                <a:sym typeface="Helvetica Neue Light" charset="0"/>
              </a:rPr>
              <a:t>Unilever</a:t>
            </a:r>
            <a:endParaRPr lang="ru-RU" sz="1400" dirty="0">
              <a:solidFill>
                <a:srgbClr val="FFFFFF"/>
              </a:solidFill>
              <a:latin typeface="+mn-lt"/>
              <a:ea typeface="ヒラギノ角ゴ ProN W3" charset="-128"/>
              <a:sym typeface="Helvetica Neue Light" charset="0"/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defRPr/>
            </a:pPr>
            <a:r>
              <a:rPr lang="ru-RU" sz="1400" dirty="0">
                <a:solidFill>
                  <a:srgbClr val="FFFFFF"/>
                </a:solidFill>
                <a:latin typeface="+mn-lt"/>
                <a:ea typeface="ヒラギノ角ゴ ProN W3" charset="-128"/>
                <a:sym typeface="Helvetica Neue Light" charset="0"/>
              </a:rPr>
              <a:t>Бренд: </a:t>
            </a:r>
            <a:r>
              <a:rPr lang="en-US" sz="1400" dirty="0" err="1">
                <a:solidFill>
                  <a:srgbClr val="FFFFFF"/>
                </a:solidFill>
                <a:latin typeface="Helvetica Neue Light"/>
                <a:ea typeface="ヒラギノ角ゴ ProN W3" charset="-128"/>
                <a:sym typeface="Helvetica Neue Light" charset="0"/>
              </a:rPr>
              <a:t>Timotei</a:t>
            </a:r>
            <a:endParaRPr lang="ru-RU" sz="1400" dirty="0">
              <a:solidFill>
                <a:srgbClr val="FFFFFF"/>
              </a:solidFill>
              <a:latin typeface="+mn-lt"/>
              <a:ea typeface="ヒラギノ角ゴ ProN W3" charset="-128"/>
              <a:sym typeface="Helvetica Neue Light" charset="0"/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defRPr/>
            </a:pPr>
            <a:r>
              <a:rPr lang="ru-RU" sz="1400" dirty="0">
                <a:solidFill>
                  <a:srgbClr val="FFFFFF"/>
                </a:solidFill>
                <a:latin typeface="+mn-lt"/>
                <a:ea typeface="ヒラギノ角ゴ ProN W3" charset="-128"/>
                <a:sym typeface="Helvetica Neue Light" charset="0"/>
              </a:rPr>
              <a:t>Проект: «</a:t>
            </a:r>
            <a:r>
              <a:rPr lang="en-US" sz="1400" dirty="0" err="1">
                <a:solidFill>
                  <a:srgbClr val="FFFFFF"/>
                </a:solidFill>
                <a:latin typeface="Helvetica Neue Light"/>
                <a:ea typeface="ヒラギノ角ゴ ProN W3" charset="-128"/>
                <a:sym typeface="Helvetica Neue Light" charset="0"/>
              </a:rPr>
              <a:t>Timotei</a:t>
            </a:r>
            <a:r>
              <a:rPr lang="en-US" sz="1400" dirty="0">
                <a:solidFill>
                  <a:srgbClr val="FFFFFF"/>
                </a:solidFill>
                <a:latin typeface="Helvetica Neue Light"/>
                <a:ea typeface="ヒラギノ角ゴ ProN W3" charset="-128"/>
                <a:sym typeface="Helvetica Neue Light" charset="0"/>
              </a:rPr>
              <a:t> Brave</a:t>
            </a:r>
            <a:r>
              <a:rPr lang="ru-RU" sz="1400" dirty="0">
                <a:solidFill>
                  <a:srgbClr val="FFFFFF"/>
                </a:solidFill>
                <a:latin typeface="+mn-lt"/>
                <a:ea typeface="ヒラギノ角ゴ ProN W3" charset="-128"/>
                <a:sym typeface="Helvetica Neue Light" charset="0"/>
              </a:rPr>
              <a:t>» </a:t>
            </a:r>
          </a:p>
          <a:p>
            <a:pPr>
              <a:lnSpc>
                <a:spcPct val="120000"/>
              </a:lnSpc>
              <a:spcBef>
                <a:spcPts val="1200"/>
              </a:spcBef>
              <a:defRPr/>
            </a:pPr>
            <a:r>
              <a:rPr lang="ru-RU" sz="1400" dirty="0">
                <a:solidFill>
                  <a:srgbClr val="FFFFFF"/>
                </a:solidFill>
                <a:latin typeface="+mn-lt"/>
                <a:ea typeface="ヒラギノ角ゴ ProN W3" charset="-128"/>
                <a:sym typeface="Helvetica Neue Light" charset="0"/>
              </a:rPr>
              <a:t>Период проведения: Май-июль 2012</a:t>
            </a:r>
          </a:p>
          <a:p>
            <a:pPr>
              <a:lnSpc>
                <a:spcPct val="120000"/>
              </a:lnSpc>
              <a:spcBef>
                <a:spcPts val="1200"/>
              </a:spcBef>
              <a:defRPr/>
            </a:pPr>
            <a:r>
              <a:rPr lang="ru-RU" sz="1400" dirty="0">
                <a:solidFill>
                  <a:srgbClr val="FFFFFF"/>
                </a:solidFill>
                <a:latin typeface="+mn-lt"/>
                <a:ea typeface="ヒラギノ角ゴ ProN W3" charset="-128"/>
                <a:sym typeface="Helvetica Neue Light" charset="0"/>
              </a:rPr>
              <a:t>Охват (количество городов): вся Россия</a:t>
            </a:r>
          </a:p>
          <a:p>
            <a:pPr>
              <a:lnSpc>
                <a:spcPct val="120000"/>
              </a:lnSpc>
              <a:spcBef>
                <a:spcPts val="1200"/>
              </a:spcBef>
              <a:defRPr/>
            </a:pPr>
            <a:r>
              <a:rPr lang="ru-RU" sz="1400" dirty="0" err="1">
                <a:solidFill>
                  <a:srgbClr val="FFFFFF"/>
                </a:solidFill>
                <a:latin typeface="+mn-lt"/>
                <a:ea typeface="ヒラギノ角ゴ ProN W3" charset="-128"/>
                <a:sym typeface="Helvetica Neue Light" charset="0"/>
              </a:rPr>
              <a:t>Бриф</a:t>
            </a:r>
            <a:r>
              <a:rPr lang="ru-RU" sz="1400" dirty="0">
                <a:solidFill>
                  <a:srgbClr val="FFFFFF"/>
                </a:solidFill>
                <a:latin typeface="+mn-lt"/>
                <a:ea typeface="ヒラギノ角ゴ ProN W3" charset="-128"/>
                <a:sym typeface="Helvetica Neue Light" charset="0"/>
              </a:rPr>
              <a:t> (коротко): Увеличение продаж </a:t>
            </a:r>
            <a:r>
              <a:rPr lang="en-US" sz="1400" dirty="0" err="1">
                <a:solidFill>
                  <a:srgbClr val="FFFFFF"/>
                </a:solidFill>
                <a:latin typeface="Helvetica Neue Light"/>
                <a:ea typeface="ヒラギノ角ゴ ProN W3" charset="-128"/>
                <a:sym typeface="Helvetica Neue Light" charset="0"/>
              </a:rPr>
              <a:t>Timotei</a:t>
            </a:r>
            <a:r>
              <a:rPr lang="ru-RU" sz="1400" dirty="0">
                <a:solidFill>
                  <a:srgbClr val="FFFFFF"/>
                </a:solidFill>
                <a:latin typeface="+mn-lt"/>
                <a:ea typeface="ヒラギノ角ゴ ProN W3" charset="-128"/>
                <a:sym typeface="Helvetica Neue Light" charset="0"/>
              </a:rPr>
              <a:t> в период май-июнь</a:t>
            </a:r>
          </a:p>
          <a:p>
            <a:pPr marL="455613" lvl="1" indent="1588">
              <a:lnSpc>
                <a:spcPct val="120000"/>
              </a:lnSpc>
              <a:spcBef>
                <a:spcPts val="1200"/>
              </a:spcBef>
              <a:defRPr/>
            </a:pPr>
            <a:r>
              <a:rPr lang="ru-RU" sz="1400" dirty="0">
                <a:solidFill>
                  <a:srgbClr val="FFFFFF"/>
                </a:solidFill>
                <a:latin typeface="+mn-lt"/>
                <a:ea typeface="ヒラギノ角ゴ ProN W3" charset="-128"/>
                <a:sym typeface="Helvetica Neue Light" charset="0"/>
              </a:rPr>
              <a:t>Увеличение </a:t>
            </a:r>
            <a:r>
              <a:rPr lang="en-US" sz="1400" dirty="0">
                <a:solidFill>
                  <a:srgbClr val="FFFFFF"/>
                </a:solidFill>
                <a:latin typeface="Helvetica Neue Light"/>
                <a:ea typeface="ヒラギノ角ゴ ProN W3" charset="-128"/>
                <a:sym typeface="Helvetica Neue Light" charset="0"/>
              </a:rPr>
              <a:t>trial </a:t>
            </a:r>
            <a:r>
              <a:rPr lang="ru-RU" sz="1400" dirty="0">
                <a:solidFill>
                  <a:srgbClr val="FFFFFF"/>
                </a:solidFill>
                <a:latin typeface="+mn-lt"/>
                <a:ea typeface="ヒラギノ角ゴ ProN W3" charset="-128"/>
                <a:sym typeface="Helvetica Neue Light" charset="0"/>
              </a:rPr>
              <a:t>среди </a:t>
            </a:r>
            <a:r>
              <a:rPr lang="en-US" sz="1400" dirty="0">
                <a:solidFill>
                  <a:srgbClr val="FFFFFF"/>
                </a:solidFill>
                <a:latin typeface="Helvetica Neue Light"/>
                <a:ea typeface="ヒラギノ角ゴ ProN W3" charset="-128"/>
                <a:sym typeface="Helvetica Neue Light" charset="0"/>
              </a:rPr>
              <a:t>occasional users</a:t>
            </a:r>
            <a:r>
              <a:rPr lang="ru-RU" sz="1400" dirty="0">
                <a:solidFill>
                  <a:srgbClr val="FFFFFF"/>
                </a:solidFill>
                <a:latin typeface="+mn-lt"/>
                <a:ea typeface="ヒラギノ角ゴ ProN W3" charset="-128"/>
                <a:sym typeface="Helvetica Neue Light" charset="0"/>
              </a:rPr>
              <a:t> </a:t>
            </a:r>
          </a:p>
          <a:p>
            <a:pPr marL="455613" lvl="1" indent="1588">
              <a:lnSpc>
                <a:spcPct val="120000"/>
              </a:lnSpc>
              <a:spcBef>
                <a:spcPts val="1200"/>
              </a:spcBef>
              <a:defRPr/>
            </a:pPr>
            <a:r>
              <a:rPr lang="ru-RU" sz="1400" dirty="0">
                <a:solidFill>
                  <a:srgbClr val="FFFFFF"/>
                </a:solidFill>
                <a:latin typeface="+mn-lt"/>
                <a:ea typeface="ヒラギノ角ゴ ProN W3" charset="-128"/>
                <a:sym typeface="Helvetica Neue Light" charset="0"/>
              </a:rPr>
              <a:t>Повышение частоты покупок </a:t>
            </a:r>
            <a:r>
              <a:rPr lang="en-US" sz="1400" dirty="0" err="1">
                <a:solidFill>
                  <a:srgbClr val="FFFFFF"/>
                </a:solidFill>
                <a:latin typeface="Helvetica Neue Light"/>
                <a:ea typeface="ヒラギノ角ゴ ProN W3" charset="-128"/>
                <a:sym typeface="Helvetica Neue Light" charset="0"/>
              </a:rPr>
              <a:t>Timotei</a:t>
            </a:r>
            <a:r>
              <a:rPr lang="ru-RU" sz="1400" dirty="0">
                <a:solidFill>
                  <a:srgbClr val="FFFFFF"/>
                </a:solidFill>
                <a:latin typeface="+mn-lt"/>
                <a:ea typeface="ヒラギノ角ゴ ProN W3" charset="-128"/>
                <a:sym typeface="Helvetica Neue Light" charset="0"/>
              </a:rPr>
              <a:t>  среди лояльной аудитории</a:t>
            </a:r>
          </a:p>
          <a:p>
            <a:pPr marL="455613" lvl="1" indent="1588">
              <a:lnSpc>
                <a:spcPct val="120000"/>
              </a:lnSpc>
              <a:spcBef>
                <a:spcPts val="1200"/>
              </a:spcBef>
              <a:defRPr/>
            </a:pPr>
            <a:r>
              <a:rPr lang="ru-RU" sz="1400" dirty="0">
                <a:solidFill>
                  <a:srgbClr val="FFFFFF"/>
                </a:solidFill>
                <a:latin typeface="+mn-lt"/>
                <a:ea typeface="ヒラギノ角ゴ ProN W3" charset="-128"/>
                <a:sym typeface="Helvetica Neue Light" charset="0"/>
              </a:rPr>
              <a:t>Построить четкую связь бренд – семейные ценности</a:t>
            </a:r>
          </a:p>
          <a:p>
            <a:pPr>
              <a:lnSpc>
                <a:spcPct val="120000"/>
              </a:lnSpc>
              <a:spcBef>
                <a:spcPts val="1200"/>
              </a:spcBef>
              <a:defRPr/>
            </a:pPr>
            <a:r>
              <a:rPr lang="ru-RU" sz="1400" dirty="0">
                <a:solidFill>
                  <a:srgbClr val="FFFFFF"/>
                </a:solidFill>
                <a:latin typeface="+mn-lt"/>
                <a:ea typeface="ヒラギノ角ゴ ProN W3" charset="-128"/>
                <a:sym typeface="Helvetica Neue Light" charset="0"/>
              </a:rPr>
              <a:t>Решение: </a:t>
            </a:r>
          </a:p>
          <a:p>
            <a:pPr>
              <a:lnSpc>
                <a:spcPct val="120000"/>
              </a:lnSpc>
              <a:spcBef>
                <a:spcPts val="1200"/>
              </a:spcBef>
              <a:defRPr/>
            </a:pPr>
            <a:r>
              <a:rPr lang="ru-RU" sz="1400" dirty="0">
                <a:solidFill>
                  <a:srgbClr val="FFFFFF"/>
                </a:solidFill>
                <a:latin typeface="+mn-lt"/>
                <a:ea typeface="ヒラギノ角ゴ ProN W3" charset="-128"/>
                <a:sym typeface="Helvetica Neue Light" charset="0"/>
              </a:rPr>
              <a:t>Результаты: Суммарное количество активированных кодов – 42 955</a:t>
            </a:r>
          </a:p>
          <a:p>
            <a:pPr>
              <a:lnSpc>
                <a:spcPct val="120000"/>
              </a:lnSpc>
              <a:spcBef>
                <a:spcPts val="1200"/>
              </a:spcBef>
              <a:defRPr/>
            </a:pPr>
            <a:r>
              <a:rPr lang="ru-RU" sz="1400" dirty="0">
                <a:solidFill>
                  <a:srgbClr val="FFFFFF"/>
                </a:solidFill>
                <a:latin typeface="+mn-lt"/>
                <a:ea typeface="ヒラギノ角ゴ ProN W3" charset="-128"/>
                <a:sym typeface="Helvetica Neue Light" charset="0"/>
              </a:rPr>
              <a:t>Суммарное количество участников -  16 499</a:t>
            </a:r>
          </a:p>
          <a:p>
            <a:pPr>
              <a:lnSpc>
                <a:spcPct val="120000"/>
              </a:lnSpc>
              <a:spcBef>
                <a:spcPts val="1200"/>
              </a:spcBef>
              <a:defRPr/>
            </a:pPr>
            <a:r>
              <a:rPr lang="ru-RU" sz="1400" dirty="0">
                <a:solidFill>
                  <a:srgbClr val="FFFFFF"/>
                </a:solidFill>
                <a:latin typeface="+mn-lt"/>
                <a:ea typeface="ヒラギノ角ゴ ProN W3" charset="-128"/>
                <a:sym typeface="Helvetica Neue Light" charset="0"/>
              </a:rPr>
              <a:t>Суммарное количество выданных призов – 5 800</a:t>
            </a:r>
          </a:p>
          <a:p>
            <a:pPr>
              <a:lnSpc>
                <a:spcPct val="150000"/>
              </a:lnSpc>
              <a:spcBef>
                <a:spcPts val="600"/>
              </a:spcBef>
              <a:defRPr/>
            </a:pPr>
            <a:endParaRPr lang="ru-RU" sz="1400" dirty="0">
              <a:solidFill>
                <a:srgbClr val="FFFFFF"/>
              </a:solidFill>
              <a:latin typeface="+mn-lt"/>
              <a:ea typeface="ヒラギノ角ゴ ProN W3" charset="-128"/>
              <a:sym typeface="Helvetica Neue Light" charset="0"/>
            </a:endParaRPr>
          </a:p>
        </p:txBody>
      </p:sp>
      <p:pic>
        <p:nvPicPr>
          <p:cNvPr id="196612" name="Рисунок 3" descr="timotey_brave_KV_RB_утвержден_27.06.1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125" y="700088"/>
            <a:ext cx="381952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13" name="Picture 5" descr="Акция  «Timotei» (Тимотей) «Раскрой тайну красивых волос»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8938" y="2549525"/>
            <a:ext cx="4319587" cy="268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6614" name="Picture 8" descr="\\10.100.0.9\managers\Проекты 2011\Марина Шевченко\Клиенты\Unilever\Тимотей Храбрая сердцем\Дизайн\preza_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9563" y="5308600"/>
            <a:ext cx="4398962" cy="337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Номер слайда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F414D71-3408-4758-A5AB-548DE5BC2EF3}" type="slidenum">
              <a:rPr lang="en-US" smtClean="0">
                <a:latin typeface="Helvetica Neue"/>
                <a:ea typeface="ヒラギノ角ゴ ProN W3" pitchFamily="1" charset="-128"/>
                <a:sym typeface="Helvetica Neue"/>
              </a:rPr>
              <a:pPr/>
              <a:t>73</a:t>
            </a:fld>
            <a:endParaRPr lang="en-US" smtClean="0">
              <a:latin typeface="Helvetica Neue"/>
              <a:ea typeface="ヒラギノ角ゴ ProN W3" pitchFamily="1" charset="-128"/>
              <a:sym typeface="Helvetica Neue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34425" y="773113"/>
            <a:ext cx="3889375" cy="81676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  <a:defRPr/>
            </a:pP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Клиент: </a:t>
            </a:r>
            <a:r>
              <a:rPr lang="en-US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Unilever</a:t>
            </a:r>
            <a:endParaRPr lang="ru-RU" sz="1400" dirty="0">
              <a:solidFill>
                <a:srgbClr val="FFFFFF"/>
              </a:solidFill>
              <a:latin typeface="Helvetica Neue Light" charset="0"/>
              <a:ea typeface="ヒラギノ角ゴ ProN W3" charset="-128"/>
              <a:sym typeface="Helvetica Neue Light" charset="0"/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defRPr/>
            </a:pP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Бренд: </a:t>
            </a:r>
            <a:r>
              <a:rPr lang="en-US" sz="1400" dirty="0" err="1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Knorr</a:t>
            </a:r>
            <a:endParaRPr lang="ru-RU" sz="1400" dirty="0">
              <a:solidFill>
                <a:srgbClr val="FFFFFF"/>
              </a:solidFill>
              <a:latin typeface="Helvetica Neue Light" charset="0"/>
              <a:ea typeface="ヒラギノ角ゴ ProN W3" charset="-128"/>
              <a:sym typeface="Helvetica Neue Light" charset="0"/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defRPr/>
            </a:pP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Проект: «</a:t>
            </a:r>
            <a:r>
              <a:rPr lang="en-US" sz="1400" dirty="0" err="1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Timotei</a:t>
            </a:r>
            <a:r>
              <a:rPr lang="en-US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 Brave</a:t>
            </a: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» </a:t>
            </a:r>
          </a:p>
          <a:p>
            <a:pPr>
              <a:lnSpc>
                <a:spcPct val="120000"/>
              </a:lnSpc>
              <a:spcBef>
                <a:spcPts val="1200"/>
              </a:spcBef>
              <a:defRPr/>
            </a:pP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Период проведения: : 4.02.2011 - 5.03.2011 г.</a:t>
            </a:r>
          </a:p>
          <a:p>
            <a:pPr>
              <a:lnSpc>
                <a:spcPct val="120000"/>
              </a:lnSpc>
              <a:spcBef>
                <a:spcPts val="1200"/>
              </a:spcBef>
              <a:defRPr/>
            </a:pP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Охват (количество городов): </a:t>
            </a:r>
            <a:r>
              <a:rPr lang="en-US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1</a:t>
            </a:r>
            <a:endParaRPr lang="ru-RU" sz="1400" dirty="0">
              <a:solidFill>
                <a:srgbClr val="FFFFFF"/>
              </a:solidFill>
              <a:latin typeface="Helvetica Neue Light" charset="0"/>
              <a:ea typeface="ヒラギノ角ゴ ProN W3" charset="-128"/>
              <a:sym typeface="Helvetica Neue Light" charset="0"/>
            </a:endParaRPr>
          </a:p>
          <a:p>
            <a:pPr marL="360363" indent="-360363">
              <a:buClr>
                <a:srgbClr val="FB7707"/>
              </a:buClr>
              <a:buSzPct val="75000"/>
              <a:buFont typeface="Arial" pitchFamily="34" charset="0"/>
              <a:buNone/>
              <a:defRPr/>
            </a:pPr>
            <a:r>
              <a:rPr lang="ru-RU" sz="1400" dirty="0" err="1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Бриф</a:t>
            </a: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 (коротко): Разработать комплексную </a:t>
            </a:r>
            <a:r>
              <a:rPr lang="ru-RU" sz="1400" dirty="0" err="1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промо</a:t>
            </a: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 кампанию для </a:t>
            </a:r>
            <a:r>
              <a:rPr lang="en-US" sz="1400" dirty="0" err="1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Knorr</a:t>
            </a:r>
            <a:r>
              <a:rPr lang="en-US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 </a:t>
            </a: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на Второе, посредством которой необходимо:</a:t>
            </a:r>
          </a:p>
          <a:p>
            <a:pPr marL="360363" indent="-360363">
              <a:buClr>
                <a:srgbClr val="FFFFFF"/>
              </a:buClr>
              <a:buSzPct val="75000"/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Донести коммуникацию «</a:t>
            </a:r>
            <a:r>
              <a:rPr lang="en-US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Smart solution to homemade taste</a:t>
            </a: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»</a:t>
            </a:r>
          </a:p>
          <a:p>
            <a:pPr marL="360363" indent="-360363">
              <a:buClr>
                <a:srgbClr val="FFFFFF"/>
              </a:buClr>
              <a:buSzPct val="75000"/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Познакомить целевую аудиторию в 2-мя новыми продуктами в линейке </a:t>
            </a:r>
          </a:p>
          <a:p>
            <a:pPr marL="360363" indent="-360363">
              <a:buClr>
                <a:srgbClr val="FFFFFF"/>
              </a:buClr>
              <a:buSzPct val="75000"/>
              <a:buFont typeface="Arial" pitchFamily="34" charset="0"/>
              <a:buChar char="•"/>
              <a:defRPr/>
            </a:pP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Стимулировать пробную покупку</a:t>
            </a:r>
            <a:endParaRPr lang="en-US" sz="1400" dirty="0">
              <a:solidFill>
                <a:srgbClr val="FFFFFF"/>
              </a:solidFill>
              <a:latin typeface="Helvetica Neue Light" charset="0"/>
              <a:ea typeface="ヒラギノ角ゴ ProN W3" charset="-128"/>
              <a:sym typeface="Helvetica Neue Light" charset="0"/>
            </a:endParaRPr>
          </a:p>
          <a:p>
            <a:pPr marL="179388" indent="-179388">
              <a:lnSpc>
                <a:spcPct val="120000"/>
              </a:lnSpc>
              <a:spcBef>
                <a:spcPts val="1200"/>
              </a:spcBef>
              <a:defRPr/>
            </a:pP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Решение: 1 этап – </a:t>
            </a:r>
            <a:r>
              <a:rPr lang="ru-RU" sz="1400" dirty="0" err="1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тизер</a:t>
            </a: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 (</a:t>
            </a:r>
            <a:r>
              <a:rPr lang="ru-RU" sz="1400" dirty="0" err="1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соц</a:t>
            </a: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 опрос ЦА на улице и выведение наиболее популярного ответа на вопрос «Чего Хотят Мужчины?»), 2 этап – </a:t>
            </a:r>
            <a:r>
              <a:rPr lang="ru-RU" sz="1400" dirty="0" err="1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плизер</a:t>
            </a: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 (</a:t>
            </a:r>
            <a:r>
              <a:rPr lang="ru-RU" sz="1400" dirty="0" err="1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семплинг</a:t>
            </a: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 продукта и приглашение на участие в мероприятии по установлению рекорда России, 2 этап – </a:t>
            </a:r>
            <a:r>
              <a:rPr lang="ru-RU" sz="1400" dirty="0" err="1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ивент</a:t>
            </a: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 (установление рекорда России  -  «Самая массовая дегустация сочной буженины, приготовленной с </a:t>
            </a:r>
            <a:r>
              <a:rPr lang="en-US" sz="1400" dirty="0" err="1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Knorr</a:t>
            </a: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 на Второе»)</a:t>
            </a:r>
          </a:p>
          <a:p>
            <a:pPr marL="179388" indent="-179388">
              <a:lnSpc>
                <a:spcPct val="120000"/>
              </a:lnSpc>
              <a:spcBef>
                <a:spcPts val="1200"/>
              </a:spcBef>
              <a:defRPr/>
            </a:pP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Результаты: 1 этап – выявлен самый популярный ответ  ЦА: «Мужчины хотят вкусной домашней еды», кол-во контактов 6160, 2 этап – кол-во контактов </a:t>
            </a:r>
            <a:r>
              <a:rPr lang="ru-RU" sz="1400" dirty="0" err="1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семплинг</a:t>
            </a: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 30720, </a:t>
            </a:r>
            <a:r>
              <a:rPr lang="ru-RU" sz="1400" dirty="0" err="1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ивент</a:t>
            </a: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 – установлен рекорд «</a:t>
            </a:r>
            <a:r>
              <a:rPr lang="ru-RU" sz="1400" dirty="0" err="1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Продегустированна</a:t>
            </a: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 1 тонна буженины». </a:t>
            </a:r>
          </a:p>
        </p:txBody>
      </p:sp>
      <p:pic>
        <p:nvPicPr>
          <p:cNvPr id="197636" name="Рисунок 9" descr="19.02 Владимирский пассаж (39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54700" y="3363913"/>
            <a:ext cx="2663825" cy="364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7637" name="Рисунок 10" descr="CSC_8076.JPG"/>
          <p:cNvPicPr>
            <a:picLocks noChangeAspect="1"/>
          </p:cNvPicPr>
          <p:nvPr/>
        </p:nvPicPr>
        <p:blipFill>
          <a:blip r:embed="rId3" cstate="print"/>
          <a:srcRect l="2534"/>
          <a:stretch>
            <a:fillRect/>
          </a:stretch>
        </p:blipFill>
        <p:spPr bwMode="auto">
          <a:xfrm>
            <a:off x="238125" y="6118225"/>
            <a:ext cx="5538788" cy="306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7638" name="Рисунок 7" descr="knorr_index_2-0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3" y="720725"/>
            <a:ext cx="550545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7639" name="Рисунок 17" descr="DSCN961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54700" y="7034213"/>
            <a:ext cx="2652713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7640" name="Рисунок 11" descr="Снимок экрана 2011-03-24 в 20.08.59.png"/>
          <p:cNvPicPr>
            <a:picLocks noChangeAspect="1"/>
          </p:cNvPicPr>
          <p:nvPr/>
        </p:nvPicPr>
        <p:blipFill>
          <a:blip r:embed="rId6" cstate="print"/>
          <a:srcRect l="8878" r="8321"/>
          <a:stretch>
            <a:fillRect/>
          </a:stretch>
        </p:blipFill>
        <p:spPr bwMode="auto">
          <a:xfrm>
            <a:off x="5808663" y="700088"/>
            <a:ext cx="2709862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Номер слайда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6F5BCE22-2159-4BCA-AB4D-50C2EF31FBFA}" type="slidenum">
              <a:rPr lang="en-US" smtClean="0">
                <a:latin typeface="Helvetica Neue"/>
                <a:ea typeface="ヒラギノ角ゴ ProN W3" pitchFamily="1" charset="-128"/>
                <a:sym typeface="Helvetica Neue"/>
              </a:rPr>
              <a:pPr/>
              <a:t>74</a:t>
            </a:fld>
            <a:endParaRPr lang="en-US" smtClean="0">
              <a:latin typeface="Helvetica Neue"/>
              <a:ea typeface="ヒラギノ角ゴ ProN W3" pitchFamily="1" charset="-128"/>
              <a:sym typeface="Helvetica Neue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734425" y="773113"/>
            <a:ext cx="3889375" cy="52371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spcBef>
                <a:spcPts val="1200"/>
              </a:spcBef>
              <a:defRPr/>
            </a:pP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Клиент: </a:t>
            </a:r>
            <a:r>
              <a:rPr lang="en-US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Unilever</a:t>
            </a:r>
            <a:endParaRPr lang="ru-RU" sz="1400" dirty="0">
              <a:solidFill>
                <a:srgbClr val="FFFFFF"/>
              </a:solidFill>
              <a:latin typeface="Helvetica Neue Light" charset="0"/>
              <a:ea typeface="ヒラギノ角ゴ ProN W3" charset="-128"/>
              <a:sym typeface="Helvetica Neue Light" charset="0"/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defRPr/>
            </a:pP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Бренд: </a:t>
            </a:r>
            <a:r>
              <a:rPr lang="ru-RU" sz="1400" dirty="0" err="1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Мультибренд</a:t>
            </a: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 </a:t>
            </a:r>
            <a:r>
              <a:rPr lang="ru-RU" sz="1400" dirty="0" err="1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Unilever</a:t>
            </a:r>
            <a:endParaRPr lang="ru-RU" sz="1400" dirty="0">
              <a:solidFill>
                <a:srgbClr val="FFFFFF"/>
              </a:solidFill>
              <a:latin typeface="Helvetica Neue Light" charset="0"/>
              <a:ea typeface="ヒラギノ角ゴ ProN W3" charset="-128"/>
              <a:sym typeface="Helvetica Neue Light" charset="0"/>
            </a:endParaRPr>
          </a:p>
          <a:p>
            <a:pPr>
              <a:lnSpc>
                <a:spcPct val="120000"/>
              </a:lnSpc>
              <a:spcBef>
                <a:spcPts val="1200"/>
              </a:spcBef>
              <a:defRPr/>
            </a:pP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Проект: «Большое детское спасибо!» </a:t>
            </a:r>
          </a:p>
          <a:p>
            <a:pPr>
              <a:lnSpc>
                <a:spcPct val="120000"/>
              </a:lnSpc>
              <a:spcBef>
                <a:spcPts val="1200"/>
              </a:spcBef>
              <a:defRPr/>
            </a:pP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Период проведения: : 02.04.2012 - 20.06.2012 г.</a:t>
            </a:r>
          </a:p>
          <a:p>
            <a:pPr>
              <a:lnSpc>
                <a:spcPct val="120000"/>
              </a:lnSpc>
              <a:spcBef>
                <a:spcPts val="1200"/>
              </a:spcBef>
              <a:defRPr/>
            </a:pP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Охват (количество городов): </a:t>
            </a:r>
            <a:r>
              <a:rPr lang="en-US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1</a:t>
            </a:r>
            <a:endParaRPr lang="ru-RU" sz="1400" dirty="0">
              <a:solidFill>
                <a:srgbClr val="FFFFFF"/>
              </a:solidFill>
              <a:latin typeface="Helvetica Neue Light" charset="0"/>
              <a:ea typeface="ヒラギノ角ゴ ProN W3" charset="-128"/>
              <a:sym typeface="Helvetica Neue Light" charset="0"/>
            </a:endParaRPr>
          </a:p>
          <a:p>
            <a:pPr marL="360363" indent="-360363">
              <a:buClr>
                <a:srgbClr val="FB7707"/>
              </a:buClr>
              <a:buSzPct val="75000"/>
              <a:buFont typeface="Arial" pitchFamily="34" charset="0"/>
              <a:buNone/>
              <a:defRPr/>
            </a:pPr>
            <a:r>
              <a:rPr lang="ru-RU" sz="1400" dirty="0" err="1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Бриф</a:t>
            </a: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 (коротко): Придумать </a:t>
            </a:r>
            <a:r>
              <a:rPr lang="ru-RU" sz="1400" dirty="0" err="1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креативную</a:t>
            </a: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 концепция для проведения Благотворительной акции </a:t>
            </a:r>
            <a:r>
              <a:rPr lang="ru-RU" sz="1400" dirty="0" err="1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Юнилевер</a:t>
            </a: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 и сеть Метро</a:t>
            </a:r>
            <a:endParaRPr lang="en-US" sz="1400" dirty="0">
              <a:solidFill>
                <a:srgbClr val="FFFFFF"/>
              </a:solidFill>
              <a:latin typeface="Helvetica Neue Light" charset="0"/>
              <a:ea typeface="ヒラギノ角ゴ ProN W3" charset="-128"/>
              <a:sym typeface="Helvetica Neue Light" charset="0"/>
            </a:endParaRPr>
          </a:p>
          <a:p>
            <a:pPr marL="179388" indent="-179388">
              <a:lnSpc>
                <a:spcPct val="120000"/>
              </a:lnSpc>
              <a:spcBef>
                <a:spcPts val="1200"/>
              </a:spcBef>
              <a:defRPr/>
            </a:pP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Решение: «Большое детское спасибо!» Покупая единицу продукции компании </a:t>
            </a:r>
            <a:r>
              <a:rPr lang="ru-RU" sz="1400" dirty="0" err="1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Юнилевер</a:t>
            </a: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 1 рубль перечисляется в благотворительный фонд «Линия жизни»</a:t>
            </a:r>
          </a:p>
          <a:p>
            <a:pPr marL="179388" indent="-179388">
              <a:lnSpc>
                <a:spcPct val="120000"/>
              </a:lnSpc>
              <a:spcBef>
                <a:spcPts val="1200"/>
              </a:spcBef>
              <a:defRPr/>
            </a:pPr>
            <a:r>
              <a:rPr lang="ru-RU" sz="1400" dirty="0">
                <a:solidFill>
                  <a:srgbClr val="FFFFFF"/>
                </a:solidFill>
                <a:latin typeface="Helvetica Neue Light" charset="0"/>
                <a:ea typeface="ヒラギノ角ゴ ProN W3" charset="-128"/>
                <a:sym typeface="Helvetica Neue Light" charset="0"/>
              </a:rPr>
              <a:t>Результаты: за 2 недели работы Акции в фонд было перечислено около 600 000 рублей</a:t>
            </a:r>
          </a:p>
        </p:txBody>
      </p:sp>
      <p:pic>
        <p:nvPicPr>
          <p:cNvPr id="198660" name="Picture 2" descr="http://www.mdk-arbat.ru/fotos/a1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9875" y="844550"/>
            <a:ext cx="3024188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8661" name="Picture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563" y="1636713"/>
            <a:ext cx="4913312" cy="6858000"/>
          </a:xfrm>
          <a:prstGeom prst="rect">
            <a:avLst/>
          </a:prstGeom>
          <a:noFill/>
          <a:ln w="1270">
            <a:solidFill>
              <a:srgbClr val="002060"/>
            </a:solidFill>
            <a:miter lim="800000"/>
            <a:headEnd/>
            <a:tailEnd/>
          </a:ln>
        </p:spPr>
      </p:pic>
      <p:pic>
        <p:nvPicPr>
          <p:cNvPr id="198662" name="Picture 9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49875" y="5092700"/>
            <a:ext cx="2986088" cy="397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793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>
              <a:tabLst>
                <a:tab pos="1066800" algn="l"/>
              </a:tabLst>
            </a:pPr>
            <a:fld id="{161AE553-C2EC-46F1-A51A-4CD15E743AB2}" type="slidenum">
              <a:rPr lang="en-US"/>
              <a:pPr>
                <a:tabLst>
                  <a:tab pos="1066800" algn="l"/>
                </a:tabLst>
              </a:pPr>
              <a:t>75</a:t>
            </a:fld>
            <a:endParaRPr lang="en-US"/>
          </a:p>
        </p:txBody>
      </p:sp>
      <p:sp>
        <p:nvSpPr>
          <p:cNvPr id="673794" name="Text Box 2"/>
          <p:cNvSpPr txBox="1">
            <a:spLocks noChangeArrowheads="1"/>
          </p:cNvSpPr>
          <p:nvPr/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/>
          <a:lstStyle/>
          <a:p>
            <a:pPr algn="r">
              <a:tabLst>
                <a:tab pos="1066800" algn="l"/>
              </a:tabLst>
            </a:pPr>
            <a:fld id="{68253306-8730-4A4E-B05C-F1D8CAAD8DAF}" type="slidenum">
              <a:rPr lang="en-US" sz="2400" b="1">
                <a:solidFill>
                  <a:srgbClr val="BC3272"/>
                </a:solidFill>
                <a:latin typeface="Helvetica Neue" pitchFamily="1" charset="0"/>
                <a:sym typeface="Helvetica Neue" pitchFamily="1" charset="0"/>
              </a:rPr>
              <a:pPr algn="r">
                <a:tabLst>
                  <a:tab pos="1066800" algn="l"/>
                </a:tabLst>
              </a:pPr>
              <a:t>75</a:t>
            </a:fld>
            <a:endParaRPr lang="en-US" sz="2400" b="1">
              <a:solidFill>
                <a:srgbClr val="BC3272"/>
              </a:solidFill>
              <a:latin typeface="Helvetica Neue" pitchFamily="1" charset="0"/>
              <a:sym typeface="Helvetica Neue" pitchFamily="1" charset="0"/>
            </a:endParaRPr>
          </a:p>
        </p:txBody>
      </p:sp>
      <p:sp>
        <p:nvSpPr>
          <p:cNvPr id="673795" name="Rectangle 3"/>
          <p:cNvSpPr>
            <a:spLocks noGrp="1" noChangeArrowheads="1"/>
          </p:cNvSpPr>
          <p:nvPr>
            <p:ph type="title"/>
          </p:nvPr>
        </p:nvSpPr>
        <p:spPr>
          <a:xfrm>
            <a:off x="430213" y="3289300"/>
            <a:ext cx="12287250" cy="5511800"/>
          </a:xfrm>
        </p:spPr>
        <p:txBody>
          <a:bodyPr/>
          <a:lstStyle/>
          <a:p>
            <a:pPr eaLnBrk="1" hangingPunct="1"/>
            <a:r>
              <a:rPr lang="ru-RU" sz="4000" b="1" smtClean="0">
                <a:latin typeface="Helvetica Neue" pitchFamily="1" charset="0"/>
                <a:sym typeface="Helvetica Neue" pitchFamily="1" charset="0"/>
              </a:rPr>
              <a:t>Активация </a:t>
            </a:r>
            <a:r>
              <a:rPr lang="en-US" sz="4000" b="1" smtClean="0">
                <a:latin typeface="Helvetica Neue" pitchFamily="1" charset="0"/>
                <a:sym typeface="Helvetica Neue" pitchFamily="1" charset="0"/>
              </a:rPr>
              <a:t>IKEA </a:t>
            </a:r>
            <a:r>
              <a:rPr lang="ru-RU" sz="4000" b="1" smtClean="0">
                <a:latin typeface="Helvetica Neue" pitchFamily="1" charset="0"/>
                <a:sym typeface="Helvetica Neue" pitchFamily="1" charset="0"/>
              </a:rPr>
              <a:t>и ЮНИСЕФ в поддержку </a:t>
            </a:r>
            <a:br>
              <a:rPr lang="ru-RU" sz="4000" b="1" smtClean="0">
                <a:latin typeface="Helvetica Neue" pitchFamily="1" charset="0"/>
                <a:sym typeface="Helvetica Neue" pitchFamily="1" charset="0"/>
              </a:rPr>
            </a:br>
            <a:r>
              <a:rPr lang="ru-RU" sz="4000" b="1" smtClean="0">
                <a:latin typeface="Helvetica Neue" pitchFamily="1" charset="0"/>
                <a:sym typeface="Helvetica Neue" pitchFamily="1" charset="0"/>
              </a:rPr>
              <a:t>благотворительной кампании</a:t>
            </a:r>
            <a:endParaRPr lang="en-US" sz="4000" b="1" smtClean="0">
              <a:latin typeface="Helvetica Neue" pitchFamily="1" charset="0"/>
              <a:sym typeface="Helvetica Neue" pitchFamily="1" charset="0"/>
            </a:endParaRPr>
          </a:p>
        </p:txBody>
      </p:sp>
      <p:pic>
        <p:nvPicPr>
          <p:cNvPr id="67379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900" y="661988"/>
            <a:ext cx="1257300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7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>
              <a:tabLst>
                <a:tab pos="1066800" algn="l"/>
              </a:tabLst>
            </a:pPr>
            <a:fld id="{71002003-35D4-49D2-B5AA-57B239FB2C79}" type="slidenum">
              <a:rPr lang="en-US"/>
              <a:pPr>
                <a:tabLst>
                  <a:tab pos="1066800" algn="l"/>
                </a:tabLst>
              </a:pPr>
              <a:t>76</a:t>
            </a:fld>
            <a:endParaRPr lang="en-US"/>
          </a:p>
        </p:txBody>
      </p:sp>
      <p:sp>
        <p:nvSpPr>
          <p:cNvPr id="674818" name="Rectangle 4"/>
          <p:cNvSpPr txBox="1">
            <a:spLocks noChangeArrowheads="1"/>
          </p:cNvSpPr>
          <p:nvPr/>
        </p:nvSpPr>
        <p:spPr bwMode="auto">
          <a:xfrm>
            <a:off x="8716963" y="804863"/>
            <a:ext cx="3857625" cy="864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80000"/>
              </a:lnSpc>
              <a:spcBef>
                <a:spcPts val="1800"/>
              </a:spcBef>
            </a:pPr>
            <a:endParaRPr lang="ru-RU" sz="2000" b="1">
              <a:solidFill>
                <a:srgbClr val="FFFFFF"/>
              </a:solidFill>
              <a:latin typeface="Arial" pitchFamily="34" charset="0"/>
            </a:endParaRPr>
          </a:p>
          <a:p>
            <a:pPr algn="ctr" eaLnBrk="0" hangingPunct="0">
              <a:lnSpc>
                <a:spcPct val="80000"/>
              </a:lnSpc>
              <a:spcBef>
                <a:spcPts val="600"/>
              </a:spcBef>
            </a:pPr>
            <a:r>
              <a:rPr lang="ru-RU" sz="2000" b="1">
                <a:solidFill>
                  <a:srgbClr val="FFFFFF"/>
                </a:solidFill>
                <a:latin typeface="Arial" pitchFamily="34" charset="0"/>
              </a:rPr>
              <a:t>Промо оффер благотворительной кампании «Помогите нам сделать мир мягче!»: </a:t>
            </a:r>
          </a:p>
          <a:p>
            <a:pPr algn="ctr" eaLnBrk="0" hangingPunct="0">
              <a:lnSpc>
                <a:spcPct val="80000"/>
              </a:lnSpc>
              <a:spcBef>
                <a:spcPts val="600"/>
              </a:spcBef>
            </a:pPr>
            <a:r>
              <a:rPr lang="ru-RU" sz="1800">
                <a:solidFill>
                  <a:srgbClr val="FFFFFF"/>
                </a:solidFill>
                <a:latin typeface="Arial" pitchFamily="34" charset="0"/>
                <a:sym typeface="PFDinTextCompPro-Regular" charset="0"/>
              </a:rPr>
              <a:t>С каждой купленной мягкой игрушки </a:t>
            </a:r>
            <a:r>
              <a:rPr lang="en-US" sz="1800">
                <a:solidFill>
                  <a:srgbClr val="FFFFFF"/>
                </a:solidFill>
                <a:latin typeface="Arial" pitchFamily="34" charset="0"/>
                <a:sym typeface="PFDinTextCompPro-Regular" charset="0"/>
              </a:rPr>
              <a:t>IKEA</a:t>
            </a:r>
            <a:r>
              <a:rPr lang="ru-RU" sz="1800">
                <a:solidFill>
                  <a:srgbClr val="FFFFFF"/>
                </a:solidFill>
                <a:latin typeface="Arial" pitchFamily="34" charset="0"/>
                <a:sym typeface="PFDinTextCompPro-Regular" charset="0"/>
              </a:rPr>
              <a:t> направит около 40 рублей на осуществление образовательных проектов Детского фонда ООН (ЮНИСЕФ)</a:t>
            </a:r>
          </a:p>
          <a:p>
            <a:pPr algn="ctr" eaLnBrk="0" hangingPunct="0">
              <a:lnSpc>
                <a:spcPct val="80000"/>
              </a:lnSpc>
              <a:spcBef>
                <a:spcPts val="2600"/>
              </a:spcBef>
            </a:pPr>
            <a:r>
              <a:rPr lang="ru-RU" sz="2000" b="1">
                <a:solidFill>
                  <a:srgbClr val="FFFFFF"/>
                </a:solidFill>
                <a:latin typeface="Arial" pitchFamily="34" charset="0"/>
              </a:rPr>
              <a:t>Механика активации в поддержку кампании:</a:t>
            </a:r>
          </a:p>
          <a:p>
            <a:pPr algn="ctr">
              <a:spcAft>
                <a:spcPts val="525"/>
              </a:spcAft>
            </a:pPr>
            <a:r>
              <a:rPr lang="ru-RU" sz="1800">
                <a:solidFill>
                  <a:srgbClr val="FFFFFF"/>
                </a:solidFill>
                <a:latin typeface="Arial" pitchFamily="34" charset="0"/>
                <a:sym typeface="PFDinTextCompPro-Regular" charset="0"/>
              </a:rPr>
              <a:t>Танцевальный флешмоб и парад с использованием ростовых кукол, аналогичных игрушкам-участникам  акции, лифлетинг</a:t>
            </a:r>
          </a:p>
          <a:p>
            <a:pPr algn="ctr" eaLnBrk="0" hangingPunct="0">
              <a:lnSpc>
                <a:spcPct val="80000"/>
              </a:lnSpc>
              <a:spcBef>
                <a:spcPts val="2600"/>
              </a:spcBef>
            </a:pPr>
            <a:r>
              <a:rPr lang="ru-RU" sz="2000" b="1">
                <a:solidFill>
                  <a:srgbClr val="FFFFFF"/>
                </a:solidFill>
                <a:latin typeface="Arial" pitchFamily="34" charset="0"/>
              </a:rPr>
              <a:t>Период проведения: </a:t>
            </a:r>
            <a:endParaRPr lang="en-US" sz="2000" b="1">
              <a:solidFill>
                <a:srgbClr val="FFFFFF"/>
              </a:solidFill>
              <a:latin typeface="Arial" pitchFamily="34" charset="0"/>
            </a:endParaRPr>
          </a:p>
          <a:p>
            <a:pPr algn="ctr" eaLnBrk="0" hangingPunct="0">
              <a:lnSpc>
                <a:spcPct val="80000"/>
              </a:lnSpc>
              <a:spcBef>
                <a:spcPts val="600"/>
              </a:spcBef>
            </a:pPr>
            <a:r>
              <a:rPr lang="en-US" sz="1800">
                <a:solidFill>
                  <a:srgbClr val="FFFFFF"/>
                </a:solidFill>
                <a:latin typeface="Arial" pitchFamily="34" charset="0"/>
                <a:sym typeface="PFDinTextCompPro-Regular" charset="0"/>
              </a:rPr>
              <a:t>4</a:t>
            </a:r>
            <a:r>
              <a:rPr lang="ru-RU" sz="1800">
                <a:solidFill>
                  <a:srgbClr val="FFFFFF"/>
                </a:solidFill>
                <a:latin typeface="Arial" pitchFamily="34" charset="0"/>
                <a:sym typeface="PFDinTextCompPro-Regular" charset="0"/>
              </a:rPr>
              <a:t> ноября 2012 – 5 января 2013 (сб. и вс.)</a:t>
            </a:r>
          </a:p>
          <a:p>
            <a:pPr algn="ctr" eaLnBrk="0" hangingPunct="0">
              <a:lnSpc>
                <a:spcPct val="80000"/>
              </a:lnSpc>
              <a:spcAft>
                <a:spcPts val="525"/>
              </a:spcAft>
            </a:pPr>
            <a:endParaRPr lang="ru-RU" sz="1800">
              <a:solidFill>
                <a:srgbClr val="FFFFFF"/>
              </a:solidFill>
              <a:latin typeface="Arial" pitchFamily="34" charset="0"/>
            </a:endParaRPr>
          </a:p>
          <a:p>
            <a:pPr algn="ctr" eaLnBrk="0" hangingPunct="0">
              <a:lnSpc>
                <a:spcPct val="80000"/>
              </a:lnSpc>
              <a:spcAft>
                <a:spcPts val="525"/>
              </a:spcAft>
            </a:pPr>
            <a:r>
              <a:rPr lang="ru-RU" sz="2000" b="1">
                <a:solidFill>
                  <a:srgbClr val="FFFFFF"/>
                </a:solidFill>
                <a:latin typeface="Arial" pitchFamily="34" charset="0"/>
              </a:rPr>
              <a:t>География:                      </a:t>
            </a:r>
          </a:p>
          <a:p>
            <a:pPr algn="ctr" eaLnBrk="0" hangingPunct="0">
              <a:lnSpc>
                <a:spcPct val="80000"/>
              </a:lnSpc>
              <a:spcAft>
                <a:spcPts val="525"/>
              </a:spcAft>
              <a:buFont typeface="Arial" pitchFamily="34" charset="0"/>
              <a:buChar char="•"/>
            </a:pPr>
            <a:r>
              <a:rPr lang="ru-RU" sz="1800">
                <a:solidFill>
                  <a:srgbClr val="FFFFFF"/>
                </a:solidFill>
                <a:latin typeface="Arial" pitchFamily="34" charset="0"/>
                <a:sym typeface="PFDinTextCompPro-Regular" charset="0"/>
              </a:rPr>
              <a:t> 11 городов (Москва, СПб, Екатеринбург, Омск, Н.Новгород, Казань, Уфа, Самара, Краснодар, Ростов-на-Дону, Новосибирск)</a:t>
            </a:r>
          </a:p>
          <a:p>
            <a:pPr algn="ctr" eaLnBrk="0" hangingPunct="0">
              <a:lnSpc>
                <a:spcPct val="80000"/>
              </a:lnSpc>
              <a:spcBef>
                <a:spcPts val="1200"/>
              </a:spcBef>
              <a:spcAft>
                <a:spcPts val="525"/>
              </a:spcAft>
            </a:pPr>
            <a:r>
              <a:rPr lang="ru-RU" sz="2000" b="1">
                <a:solidFill>
                  <a:srgbClr val="FFFFFF"/>
                </a:solidFill>
                <a:latin typeface="Arial" pitchFamily="34" charset="0"/>
              </a:rPr>
              <a:t>Охват:                      </a:t>
            </a:r>
          </a:p>
          <a:p>
            <a:pPr algn="ctr" eaLnBrk="0" hangingPunct="0">
              <a:lnSpc>
                <a:spcPct val="80000"/>
              </a:lnSpc>
              <a:spcAft>
                <a:spcPts val="525"/>
              </a:spcAft>
              <a:buFont typeface="Arial" pitchFamily="34" charset="0"/>
              <a:buChar char="•"/>
            </a:pPr>
            <a:r>
              <a:rPr lang="ru-RU" sz="1800">
                <a:solidFill>
                  <a:srgbClr val="FFFFFF"/>
                </a:solidFill>
                <a:latin typeface="Arial" pitchFamily="34" charset="0"/>
                <a:sym typeface="PFDinTextCompPro-Regular" charset="0"/>
              </a:rPr>
              <a:t> 14 магазинов  МЕГА</a:t>
            </a:r>
          </a:p>
          <a:p>
            <a:pPr algn="ctr" eaLnBrk="0" hangingPunct="0">
              <a:lnSpc>
                <a:spcPct val="80000"/>
              </a:lnSpc>
              <a:spcAft>
                <a:spcPts val="525"/>
              </a:spcAft>
              <a:buFont typeface="Arial" pitchFamily="34" charset="0"/>
              <a:buChar char="•"/>
            </a:pPr>
            <a:endParaRPr lang="ru-RU" sz="1800" i="1">
              <a:solidFill>
                <a:srgbClr val="FFFFFF"/>
              </a:solidFill>
              <a:latin typeface="Arial" pitchFamily="34" charset="0"/>
              <a:sym typeface="PFDinTextCompPro-Regular" charset="0"/>
            </a:endParaRPr>
          </a:p>
          <a:p>
            <a:pPr algn="ctr" eaLnBrk="0" hangingPunct="0">
              <a:lnSpc>
                <a:spcPct val="80000"/>
              </a:lnSpc>
              <a:spcAft>
                <a:spcPts val="525"/>
              </a:spcAft>
              <a:buFont typeface="Arial" pitchFamily="34" charset="0"/>
              <a:buChar char="•"/>
            </a:pPr>
            <a:endParaRPr lang="ru-RU" sz="1800" i="1">
              <a:solidFill>
                <a:srgbClr val="FFFFFF"/>
              </a:solidFill>
              <a:latin typeface="Arial" pitchFamily="34" charset="0"/>
              <a:sym typeface="PFDinTextCompPro-Regular" charset="0"/>
            </a:endParaRPr>
          </a:p>
          <a:p>
            <a:pPr algn="ctr" eaLnBrk="0" hangingPunct="0">
              <a:lnSpc>
                <a:spcPct val="80000"/>
              </a:lnSpc>
              <a:spcAft>
                <a:spcPts val="525"/>
              </a:spcAft>
              <a:buFont typeface="Arial" pitchFamily="34" charset="0"/>
              <a:buChar char="•"/>
            </a:pPr>
            <a:endParaRPr lang="ru-RU" sz="1800" i="1">
              <a:solidFill>
                <a:srgbClr val="FFFFFF"/>
              </a:solidFill>
              <a:latin typeface="Arial" pitchFamily="34" charset="0"/>
              <a:sym typeface="PFDinTextCompPro-Regular" charset="0"/>
            </a:endParaRPr>
          </a:p>
          <a:p>
            <a:pPr algn="ctr" eaLnBrk="0" hangingPunct="0">
              <a:lnSpc>
                <a:spcPct val="80000"/>
              </a:lnSpc>
              <a:spcAft>
                <a:spcPts val="525"/>
              </a:spcAft>
              <a:buFont typeface="Arial" pitchFamily="34" charset="0"/>
              <a:buChar char="•"/>
            </a:pPr>
            <a:endParaRPr lang="ru-RU" sz="1800" i="1">
              <a:solidFill>
                <a:srgbClr val="FFFFFF"/>
              </a:solidFill>
              <a:latin typeface="Arial" pitchFamily="34" charset="0"/>
              <a:sym typeface="PFDinTextCompPro-Regular" charset="0"/>
            </a:endParaRPr>
          </a:p>
          <a:p>
            <a:pPr algn="ctr" eaLnBrk="0" hangingPunct="0">
              <a:lnSpc>
                <a:spcPct val="80000"/>
              </a:lnSpc>
              <a:spcBef>
                <a:spcPts val="2600"/>
              </a:spcBef>
            </a:pPr>
            <a:endParaRPr lang="ru-RU" sz="2000" b="1" i="1">
              <a:solidFill>
                <a:srgbClr val="FFFFFF"/>
              </a:solidFill>
              <a:latin typeface="Arial" pitchFamily="34" charset="0"/>
            </a:endParaRPr>
          </a:p>
          <a:p>
            <a:pPr algn="ctr" eaLnBrk="0" hangingPunct="0">
              <a:lnSpc>
                <a:spcPct val="80000"/>
              </a:lnSpc>
              <a:spcBef>
                <a:spcPts val="2600"/>
              </a:spcBef>
            </a:pPr>
            <a:endParaRPr lang="ru-RU" sz="2000" b="1" i="1">
              <a:solidFill>
                <a:srgbClr val="FFFFFF"/>
              </a:solidFill>
              <a:latin typeface="Arial" pitchFamily="34" charset="0"/>
            </a:endParaRPr>
          </a:p>
          <a:p>
            <a:pPr algn="ctr" eaLnBrk="0" hangingPunct="0">
              <a:spcBef>
                <a:spcPts val="2600"/>
              </a:spcBef>
            </a:pPr>
            <a:r>
              <a:rPr lang="en-US" sz="1800" i="1">
                <a:solidFill>
                  <a:srgbClr val="FFFFFF"/>
                </a:solidFill>
              </a:rPr>
              <a:t>	</a:t>
            </a:r>
            <a:endParaRPr lang="ru-RU" sz="1800" i="1">
              <a:solidFill>
                <a:srgbClr val="FFFFFF"/>
              </a:solidFill>
            </a:endParaRPr>
          </a:p>
        </p:txBody>
      </p:sp>
      <p:pic>
        <p:nvPicPr>
          <p:cNvPr id="674819" name="Picture 2" descr="\\10.100.0.9\проекты 2012\Светлана Кондеева\Клиенты\ИКЕА\Soft-toy\Фотоотчеты\Отчет_фотограф\NN\IMG_9614.jpg"/>
          <p:cNvPicPr>
            <a:picLocks noChangeAspect="1" noChangeArrowheads="1"/>
          </p:cNvPicPr>
          <p:nvPr/>
        </p:nvPicPr>
        <p:blipFill>
          <a:blip r:embed="rId3" cstate="print">
            <a:lum bright="-2000" contrast="6000"/>
          </a:blip>
          <a:srcRect/>
          <a:stretch>
            <a:fillRect/>
          </a:stretch>
        </p:blipFill>
        <p:spPr bwMode="auto">
          <a:xfrm>
            <a:off x="4430713" y="6145213"/>
            <a:ext cx="4127500" cy="312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4820" name="Picture 2" descr="\\10.100.0.9\проекты 2012\Светлана Кондеева\Клиенты\ИКЕА\Soft-toy\Фотоотчеты\Отчет_фотограф\Parnas\IMG_56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038" y="733425"/>
            <a:ext cx="8329612" cy="535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4821" name="Picture 2" descr="\\10.100.0.9\проекты 2012\Светлана Кондеева\Клиенты\ИКЕА\Soft-toy\Фотоотчеты\Отчет_фотограф\Moscow_Khimki\IMG_00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313" y="6153150"/>
            <a:ext cx="4144962" cy="308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5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 wrap="square"/>
          <a:lstStyle/>
          <a:p>
            <a:pPr>
              <a:tabLst>
                <a:tab pos="1066800" algn="l"/>
              </a:tabLst>
            </a:pPr>
            <a:fld id="{1F8022B9-9F18-4244-AAC5-1F7D3DD94C6C}" type="slidenum">
              <a:rPr lang="en-US">
                <a:solidFill>
                  <a:srgbClr val="898989"/>
                </a:solidFill>
                <a:latin typeface="Helvetica Neue Light" pitchFamily="1" charset="0"/>
                <a:sym typeface="Helvetica Neue Light" pitchFamily="1" charset="0"/>
              </a:rPr>
              <a:pPr>
                <a:tabLst>
                  <a:tab pos="1066800" algn="l"/>
                </a:tabLst>
              </a:pPr>
              <a:t>77</a:t>
            </a:fld>
            <a:endParaRPr lang="en-US">
              <a:solidFill>
                <a:srgbClr val="898989"/>
              </a:solidFill>
              <a:latin typeface="Helvetica Neue Light" pitchFamily="1" charset="0"/>
              <a:sym typeface="Helvetica Neue Light" pitchFamily="1" charset="0"/>
            </a:endParaRPr>
          </a:p>
        </p:txBody>
      </p:sp>
      <p:pic>
        <p:nvPicPr>
          <p:cNvPr id="676866" name="Picture 3" descr="\\10.100.0.9\проекты 2012\Светлана Кондеева\Клиенты\ИКЕА\Soft-toy\Фотоотчеты\Отчет_фотограф\Parnas\IMG_5689.jpg"/>
          <p:cNvPicPr>
            <a:picLocks noChangeAspect="1" noChangeArrowheads="1"/>
          </p:cNvPicPr>
          <p:nvPr/>
        </p:nvPicPr>
        <p:blipFill>
          <a:blip r:embed="rId3" cstate="print"/>
          <a:srcRect r="-793"/>
          <a:stretch>
            <a:fillRect/>
          </a:stretch>
        </p:blipFill>
        <p:spPr bwMode="auto">
          <a:xfrm>
            <a:off x="287338" y="661988"/>
            <a:ext cx="9072562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867" name="Picture 3" descr="\\10.100.0.9\проекты 2012\Светлана Кондеева\Клиенты\ИКЕА\Soft-toy\Фотоотчеты\Отчет_фотограф\Parnas\IMG_56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375775" y="661988"/>
            <a:ext cx="3373438" cy="507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868" name="Picture 6" descr="\\10.100.0.9\проекты 2012\Светлана Кондеева\Клиенты\ИКЕА\Soft-toy\Фотоотчеты\Отчет_фотограф\Dibenko\IMG_62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24338" y="4733925"/>
            <a:ext cx="5064125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869" name="Picture 2" descr="\\10.100.0.9\проекты 2012\Светлана Кондеева\Клиенты\ИКЕА\Soft-toy\Фотоотчеты\Отчет_фотограф\NN\IMG_96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7338" y="4733925"/>
            <a:ext cx="3857625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6870" name="Picture 2" descr="\\10.100.0.9\проекты 2012\Светлана Кондеева\Клиенты\ИКЕА\Soft-toy\Фотоотчеты\Отчет_фотограф\Samara\IMG_0564.JPG"/>
          <p:cNvPicPr>
            <a:picLocks noChangeAspect="1" noChangeArrowheads="1"/>
          </p:cNvPicPr>
          <p:nvPr/>
        </p:nvPicPr>
        <p:blipFill>
          <a:blip r:embed="rId7" cstate="print">
            <a:lum bright="8000" contrast="14000"/>
          </a:blip>
          <a:srcRect/>
          <a:stretch>
            <a:fillRect/>
          </a:stretch>
        </p:blipFill>
        <p:spPr bwMode="auto">
          <a:xfrm>
            <a:off x="9359900" y="5807075"/>
            <a:ext cx="3357563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3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>
              <a:tabLst>
                <a:tab pos="1066800" algn="l"/>
              </a:tabLst>
            </a:pPr>
            <a:fld id="{452A63BC-574E-41ED-87ED-8F48D1ECBE6B}" type="slidenum">
              <a:rPr lang="en-US"/>
              <a:pPr>
                <a:tabLst>
                  <a:tab pos="1066800" algn="l"/>
                </a:tabLst>
              </a:pPr>
              <a:t>78</a:t>
            </a:fld>
            <a:endParaRPr lang="en-US"/>
          </a:p>
        </p:txBody>
      </p:sp>
      <p:sp>
        <p:nvSpPr>
          <p:cNvPr id="678914" name="Text Box 2"/>
          <p:cNvSpPr txBox="1">
            <a:spLocks noChangeArrowheads="1"/>
          </p:cNvSpPr>
          <p:nvPr/>
        </p:nvSpPr>
        <p:spPr bwMode="auto">
          <a:xfrm>
            <a:off x="12306300" y="152400"/>
            <a:ext cx="427038" cy="431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/>
          <a:lstStyle/>
          <a:p>
            <a:pPr algn="r">
              <a:tabLst>
                <a:tab pos="1066800" algn="l"/>
              </a:tabLst>
            </a:pPr>
            <a:fld id="{472731CD-1C75-4DDD-8E0E-23B48E121FF3}" type="slidenum">
              <a:rPr lang="en-US" sz="2400" b="1">
                <a:solidFill>
                  <a:srgbClr val="BC3272"/>
                </a:solidFill>
                <a:latin typeface="Helvetica Neue" pitchFamily="1" charset="0"/>
                <a:sym typeface="Helvetica Neue" pitchFamily="1" charset="0"/>
              </a:rPr>
              <a:pPr algn="r">
                <a:tabLst>
                  <a:tab pos="1066800" algn="l"/>
                </a:tabLst>
              </a:pPr>
              <a:t>78</a:t>
            </a:fld>
            <a:endParaRPr lang="en-US" sz="2400" b="1">
              <a:solidFill>
                <a:srgbClr val="BC3272"/>
              </a:solidFill>
              <a:latin typeface="Helvetica Neue" pitchFamily="1" charset="0"/>
              <a:sym typeface="Helvetica Neue" pitchFamily="1" charset="0"/>
            </a:endParaRPr>
          </a:p>
        </p:txBody>
      </p:sp>
      <p:sp>
        <p:nvSpPr>
          <p:cNvPr id="678915" name="Rectangle 3"/>
          <p:cNvSpPr>
            <a:spLocks noGrp="1" noChangeArrowheads="1"/>
          </p:cNvSpPr>
          <p:nvPr>
            <p:ph type="title"/>
          </p:nvPr>
        </p:nvSpPr>
        <p:spPr>
          <a:xfrm>
            <a:off x="573088" y="3019425"/>
            <a:ext cx="12036425" cy="5000625"/>
          </a:xfrm>
        </p:spPr>
        <p:txBody>
          <a:bodyPr/>
          <a:lstStyle/>
          <a:p>
            <a:pPr eaLnBrk="1" hangingPunct="1"/>
            <a:r>
              <a:rPr lang="ru-RU" sz="2800" b="1" smtClean="0">
                <a:latin typeface="Helvetica Neue" pitchFamily="1" charset="0"/>
                <a:sym typeface="Helvetica Neue" pitchFamily="1" charset="0"/>
              </a:rPr>
              <a:t>Активация в поддержку благотворительной кампании </a:t>
            </a:r>
            <a:r>
              <a:rPr lang="en-US" sz="2800" b="1" smtClean="0">
                <a:latin typeface="Helvetica Neue" pitchFamily="1" charset="0"/>
                <a:sym typeface="Helvetica Neue" pitchFamily="1" charset="0"/>
              </a:rPr>
              <a:t>IKEA </a:t>
            </a:r>
            <a:r>
              <a:rPr lang="ru-RU" sz="2800" b="1" smtClean="0">
                <a:latin typeface="Helvetica Neue" pitchFamily="1" charset="0"/>
                <a:sym typeface="Helvetica Neue" pitchFamily="1" charset="0"/>
              </a:rPr>
              <a:t>и ЮНИСЕФ в цифрах:</a:t>
            </a:r>
            <a:r>
              <a:rPr lang="en-US" sz="2800" b="1" smtClean="0">
                <a:latin typeface="Helvetica Neue" pitchFamily="1" charset="0"/>
                <a:ea typeface="ヒラギノ角ゴ ProN W6" pitchFamily="1" charset="-128"/>
                <a:sym typeface="Helvetica Neue" pitchFamily="1" charset="0"/>
              </a:rPr>
              <a:t/>
            </a:r>
            <a:br>
              <a:rPr lang="en-US" sz="2800" b="1" smtClean="0">
                <a:latin typeface="Helvetica Neue" pitchFamily="1" charset="0"/>
                <a:ea typeface="ヒラギノ角ゴ ProN W6" pitchFamily="1" charset="-128"/>
                <a:sym typeface="Helvetica Neue" pitchFamily="1" charset="0"/>
              </a:rPr>
            </a:br>
            <a:r>
              <a:rPr lang="en-US" sz="2700" smtClean="0"/>
              <a:t/>
            </a:r>
            <a:br>
              <a:rPr lang="en-US" sz="2700" smtClean="0"/>
            </a:br>
            <a:r>
              <a:rPr lang="ru-RU" sz="2700" smtClean="0"/>
              <a:t>14 промо команд по 6 человек (3 промоутера и 3 ростовые куклы)</a:t>
            </a:r>
            <a:br>
              <a:rPr lang="ru-RU" sz="2700" smtClean="0"/>
            </a:br>
            <a:r>
              <a:rPr lang="ru-RU" sz="2700" smtClean="0"/>
              <a:t/>
            </a:r>
            <a:br>
              <a:rPr lang="ru-RU" sz="2700" smtClean="0"/>
            </a:br>
            <a:r>
              <a:rPr lang="ru-RU" sz="2700" smtClean="0"/>
              <a:t>266 промо дней</a:t>
            </a:r>
            <a:br>
              <a:rPr lang="ru-RU" sz="2700" smtClean="0"/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ru-RU" sz="2800" smtClean="0"/>
              <a:t>Более 1600 проведенных флешмобов</a:t>
            </a:r>
            <a:r>
              <a:rPr lang="en-US" sz="2700" smtClean="0"/>
              <a:t/>
            </a:r>
            <a:br>
              <a:rPr lang="en-US" sz="2700" smtClean="0"/>
            </a:br>
            <a:r>
              <a:rPr lang="en-US" sz="2700" smtClean="0"/>
              <a:t/>
            </a:r>
            <a:br>
              <a:rPr lang="en-US" sz="2700" smtClean="0"/>
            </a:br>
            <a:r>
              <a:rPr lang="ru-RU" sz="2700" smtClean="0"/>
              <a:t>1</a:t>
            </a:r>
            <a:r>
              <a:rPr lang="ru-RU" sz="2800" smtClean="0"/>
              <a:t> 180 000 проданных игрушек по всей России </a:t>
            </a:r>
            <a:r>
              <a:rPr lang="en-US" sz="2700" smtClean="0"/>
              <a:t/>
            </a:r>
            <a:br>
              <a:rPr lang="en-US" sz="2700" smtClean="0"/>
            </a:br>
            <a:endParaRPr lang="en-US" sz="2700" smtClean="0"/>
          </a:p>
        </p:txBody>
      </p:sp>
      <p:pic>
        <p:nvPicPr>
          <p:cNvPr id="678916" name="Picture 7" descr="\\10.100.0.9\проекты 2012\Светлана Кондеева\Клиенты\ИКЕА\Soft-toy\Фотоотчеты\Отчет_фотограф\NN\IMG_95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338" y="661988"/>
            <a:ext cx="12430125" cy="221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fld id="{52840935-C4BE-4BF2-9624-EC7C030A4E87}" type="slidenum">
              <a:rPr lang="en-US" smtClean="0">
                <a:latin typeface="Helvetica Neue"/>
                <a:ea typeface="Helvetica Neue"/>
                <a:cs typeface="Helvetica Neue"/>
                <a:sym typeface="Helvetica Neue"/>
              </a:rPr>
              <a:pPr/>
              <a:t>79</a:t>
            </a:fld>
            <a:endParaRPr lang="en-US" smtClean="0"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1683" name="Oval 1"/>
          <p:cNvSpPr>
            <a:spLocks/>
          </p:cNvSpPr>
          <p:nvPr/>
        </p:nvSpPr>
        <p:spPr bwMode="auto">
          <a:xfrm>
            <a:off x="4495800" y="-190500"/>
            <a:ext cx="6172200" cy="5930900"/>
          </a:xfrm>
          <a:prstGeom prst="ellipse">
            <a:avLst/>
          </a:prstGeom>
          <a:solidFill>
            <a:srgbClr val="79214B">
              <a:alpha val="24706"/>
            </a:srgbClr>
          </a:soli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ru-RU"/>
          </a:p>
        </p:txBody>
      </p:sp>
      <p:sp>
        <p:nvSpPr>
          <p:cNvPr id="71684" name="Oval 2"/>
          <p:cNvSpPr>
            <a:spLocks/>
          </p:cNvSpPr>
          <p:nvPr/>
        </p:nvSpPr>
        <p:spPr bwMode="auto">
          <a:xfrm>
            <a:off x="-977900" y="1892300"/>
            <a:ext cx="6172200" cy="5930900"/>
          </a:xfrm>
          <a:prstGeom prst="ellipse">
            <a:avLst/>
          </a:prstGeom>
          <a:solidFill>
            <a:srgbClr val="79214B">
              <a:alpha val="24706"/>
            </a:srgbClr>
          </a:solidFill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ru-RU"/>
          </a:p>
        </p:txBody>
      </p:sp>
      <p:sp>
        <p:nvSpPr>
          <p:cNvPr id="7168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smtClean="0">
                <a:latin typeface="Helvetica Neue"/>
                <a:ea typeface="ヒラギノ角ゴ ProN W6"/>
                <a:cs typeface="ヒラギノ角ゴ ProN W6"/>
                <a:sym typeface="Helvetica Neue"/>
              </a:rPr>
              <a:t>СПАСИБО!</a:t>
            </a:r>
            <a:endParaRPr lang="en-US" b="1" smtClean="0">
              <a:latin typeface="Helvetica Neue"/>
              <a:ea typeface="ヒラギノ角ゴ ProN W6"/>
              <a:cs typeface="ヒラギノ角ゴ ProN W6"/>
              <a:sym typeface="Helvetica Neue"/>
            </a:endParaRPr>
          </a:p>
        </p:txBody>
      </p:sp>
      <p:pic>
        <p:nvPicPr>
          <p:cNvPr id="7168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193088" y="7912100"/>
            <a:ext cx="4341812" cy="1155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7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>
              <a:tabLst>
                <a:tab pos="1066800" algn="l"/>
              </a:tabLst>
            </a:pPr>
            <a:fld id="{70CAC8F5-4E27-4FC3-87C2-87E842573D7F}" type="slidenum">
              <a:rPr lang="en-US"/>
              <a:pPr>
                <a:tabLst>
                  <a:tab pos="1066800" algn="l"/>
                </a:tabLst>
              </a:pPr>
              <a:t>8</a:t>
            </a:fld>
            <a:endParaRPr lang="en-US"/>
          </a:p>
        </p:txBody>
      </p:sp>
      <p:sp>
        <p:nvSpPr>
          <p:cNvPr id="587778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/>
              <a:t>Награды  и дипломы </a:t>
            </a:r>
            <a:r>
              <a:rPr lang="en-US" smtClean="0"/>
              <a:t>201</a:t>
            </a:r>
            <a:r>
              <a:rPr lang="ru-RU" smtClean="0"/>
              <a:t>2</a:t>
            </a:r>
            <a:endParaRPr lang="en-US" smtClean="0"/>
          </a:p>
        </p:txBody>
      </p:sp>
      <p:sp>
        <p:nvSpPr>
          <p:cNvPr id="587779" name="Rectangle 2"/>
          <p:cNvSpPr txBox="1">
            <a:spLocks noChangeArrowheads="1"/>
          </p:cNvSpPr>
          <p:nvPr/>
        </p:nvSpPr>
        <p:spPr bwMode="auto">
          <a:xfrm>
            <a:off x="4826000" y="3416300"/>
            <a:ext cx="7747000" cy="541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r>
              <a:rPr lang="en-US" sz="2400" b="1">
                <a:solidFill>
                  <a:srgbClr val="FFFFFF"/>
                </a:solidFill>
                <a:latin typeface="Helvetica Neue" pitchFamily="1" charset="0"/>
                <a:sym typeface="Helvetica Neue" pitchFamily="1" charset="0"/>
              </a:rPr>
              <a:t>2012</a:t>
            </a:r>
            <a:r>
              <a:rPr lang="en-US" sz="2400">
                <a:solidFill>
                  <a:srgbClr val="FFFFFF"/>
                </a:solidFill>
              </a:rPr>
              <a:t> - </a:t>
            </a:r>
            <a:r>
              <a:rPr lang="en-US" sz="2400" b="1">
                <a:solidFill>
                  <a:srgbClr val="FFFFFF"/>
                </a:solidFill>
                <a:latin typeface="Helvetica Neue" pitchFamily="1" charset="0"/>
                <a:sym typeface="Helvetica Neue" pitchFamily="1" charset="0"/>
              </a:rPr>
              <a:t>«</a:t>
            </a:r>
            <a:r>
              <a:rPr lang="ru-RU" sz="2400" b="1">
                <a:solidFill>
                  <a:srgbClr val="FFFFFF"/>
                </a:solidFill>
                <a:latin typeface="Helvetica Neue" pitchFamily="1" charset="0"/>
                <a:sym typeface="Helvetica Neue" pitchFamily="1" charset="0"/>
              </a:rPr>
              <a:t>Серебряный Меркурий</a:t>
            </a:r>
            <a:r>
              <a:rPr lang="en-US" sz="2400" b="1">
                <a:solidFill>
                  <a:srgbClr val="FFFFFF"/>
                </a:solidFill>
                <a:latin typeface="Helvetica Neue" pitchFamily="1" charset="0"/>
                <a:sym typeface="Helvetica Neue" pitchFamily="1" charset="0"/>
              </a:rPr>
              <a:t>»</a:t>
            </a:r>
            <a:endParaRPr lang="en-US" sz="2400" b="1">
              <a:solidFill>
                <a:srgbClr val="FFFFFF"/>
              </a:solidFill>
              <a:latin typeface="Helvetica Neue" pitchFamily="1" charset="0"/>
              <a:ea typeface="ヒラギノ角ゴ ProN W6" pitchFamily="1" charset="-128"/>
              <a:sym typeface="Helvetica Neue" pitchFamily="1" charset="0"/>
            </a:endParaRPr>
          </a:p>
          <a:p>
            <a:pPr>
              <a:spcBef>
                <a:spcPts val="2225"/>
              </a:spcBef>
            </a:pPr>
            <a:r>
              <a:rPr lang="ru-RU" sz="1700">
                <a:solidFill>
                  <a:srgbClr val="FFFFFF"/>
                </a:solidFill>
              </a:rPr>
              <a:t>1 место</a:t>
            </a:r>
            <a:r>
              <a:rPr lang="en-US" sz="1700">
                <a:solidFill>
                  <a:srgbClr val="FFFFFF"/>
                </a:solidFill>
              </a:rPr>
              <a:t> - «Digital Marketing: best campaign execution in the interactive marketing segment» - «IKEA </a:t>
            </a:r>
            <a:r>
              <a:rPr lang="ru-RU" sz="1700">
                <a:solidFill>
                  <a:srgbClr val="FFFFFF"/>
                </a:solidFill>
              </a:rPr>
              <a:t>Вещные ценности</a:t>
            </a:r>
            <a:r>
              <a:rPr lang="en-US" sz="1700">
                <a:solidFill>
                  <a:srgbClr val="FFFFFF"/>
                </a:solidFill>
              </a:rPr>
              <a:t>»</a:t>
            </a:r>
          </a:p>
          <a:p>
            <a:pPr>
              <a:spcBef>
                <a:spcPts val="2225"/>
              </a:spcBef>
            </a:pPr>
            <a:r>
              <a:rPr lang="en-US" sz="1700">
                <a:solidFill>
                  <a:srgbClr val="FFFFFF"/>
                </a:solidFill>
              </a:rPr>
              <a:t>1</a:t>
            </a:r>
            <a:r>
              <a:rPr lang="ru-RU" sz="1700">
                <a:solidFill>
                  <a:srgbClr val="FFFFFF"/>
                </a:solidFill>
              </a:rPr>
              <a:t> место</a:t>
            </a:r>
            <a:r>
              <a:rPr lang="en-US" sz="1700">
                <a:solidFill>
                  <a:srgbClr val="FFFFFF"/>
                </a:solidFill>
              </a:rPr>
              <a:t> - «Event Marketing: best execution of the b2c event» -  «IKEA </a:t>
            </a:r>
            <a:r>
              <a:rPr lang="ru-RU" sz="1700">
                <a:solidFill>
                  <a:srgbClr val="FFFFFF"/>
                </a:solidFill>
              </a:rPr>
              <a:t>Вещные ценности</a:t>
            </a:r>
            <a:r>
              <a:rPr lang="en-US" sz="1700">
                <a:solidFill>
                  <a:srgbClr val="FFFFFF"/>
                </a:solidFill>
              </a:rPr>
              <a:t>»</a:t>
            </a:r>
          </a:p>
          <a:p>
            <a:pPr>
              <a:spcBef>
                <a:spcPts val="2225"/>
              </a:spcBef>
            </a:pPr>
            <a:r>
              <a:rPr lang="ru-RU" sz="1700">
                <a:solidFill>
                  <a:srgbClr val="FFFFFF"/>
                </a:solidFill>
              </a:rPr>
              <a:t>2 место</a:t>
            </a:r>
            <a:r>
              <a:rPr lang="en-US" sz="1700">
                <a:solidFill>
                  <a:srgbClr val="FFFFFF"/>
                </a:solidFill>
              </a:rPr>
              <a:t>- «Event Marketing: best execution of the b2c event» - «Coca-Cola Exhibition 125 Happy Years»</a:t>
            </a:r>
          </a:p>
          <a:p>
            <a:pPr>
              <a:spcBef>
                <a:spcPts val="2225"/>
              </a:spcBef>
            </a:pPr>
            <a:r>
              <a:rPr lang="ru-RU" sz="1700">
                <a:solidFill>
                  <a:srgbClr val="FFFFFF"/>
                </a:solidFill>
              </a:rPr>
              <a:t>И еще 8 наград</a:t>
            </a:r>
            <a:endParaRPr lang="en-US" sz="1700">
              <a:solidFill>
                <a:srgbClr val="FFFFFF"/>
              </a:solidFill>
            </a:endParaRPr>
          </a:p>
          <a:p>
            <a:pPr>
              <a:spcBef>
                <a:spcPts val="2225"/>
              </a:spcBef>
            </a:pPr>
            <a:r>
              <a:rPr lang="en-US" sz="2400" b="1">
                <a:solidFill>
                  <a:srgbClr val="FFFFFF"/>
                </a:solidFill>
                <a:latin typeface="Helvetica Neue" pitchFamily="1" charset="0"/>
                <a:sym typeface="Helvetica Neue" pitchFamily="1" charset="0"/>
              </a:rPr>
              <a:t>2012</a:t>
            </a:r>
            <a:r>
              <a:rPr lang="en-US" sz="2400">
                <a:solidFill>
                  <a:srgbClr val="FFFFFF"/>
                </a:solidFill>
              </a:rPr>
              <a:t> - </a:t>
            </a:r>
            <a:r>
              <a:rPr lang="en-US" sz="2400" b="1">
                <a:solidFill>
                  <a:srgbClr val="FFFFFF"/>
                </a:solidFill>
                <a:latin typeface="Helvetica Neue" pitchFamily="1" charset="0"/>
                <a:sym typeface="Helvetica Neue" pitchFamily="1" charset="0"/>
              </a:rPr>
              <a:t>Kiev International Advertising Festival</a:t>
            </a:r>
            <a:endParaRPr lang="en-US" sz="2400" b="1">
              <a:solidFill>
                <a:srgbClr val="FFFFFF"/>
              </a:solidFill>
              <a:latin typeface="Helvetica Neue" pitchFamily="1" charset="0"/>
              <a:ea typeface="ヒラギノ角ゴ ProN W6" pitchFamily="1" charset="-128"/>
              <a:sym typeface="Helvetica Neue" pitchFamily="1" charset="0"/>
            </a:endParaRPr>
          </a:p>
          <a:p>
            <a:pPr>
              <a:spcBef>
                <a:spcPts val="2225"/>
              </a:spcBef>
            </a:pPr>
            <a:r>
              <a:rPr lang="ru-RU" sz="1700">
                <a:solidFill>
                  <a:srgbClr val="FFFFFF"/>
                </a:solidFill>
              </a:rPr>
              <a:t>1 место</a:t>
            </a:r>
            <a:r>
              <a:rPr lang="en-US" sz="1700">
                <a:solidFill>
                  <a:srgbClr val="FFFFFF"/>
                </a:solidFill>
              </a:rPr>
              <a:t>- «Marketing services projects/ Event marketing» -  «IKEA </a:t>
            </a:r>
            <a:r>
              <a:rPr lang="ru-RU" sz="1700">
                <a:solidFill>
                  <a:srgbClr val="FFFFFF"/>
                </a:solidFill>
              </a:rPr>
              <a:t>Вещные ценности</a:t>
            </a:r>
            <a:r>
              <a:rPr lang="en-US" sz="1700">
                <a:solidFill>
                  <a:srgbClr val="FFFFFF"/>
                </a:solidFill>
              </a:rPr>
              <a:t>»</a:t>
            </a:r>
          </a:p>
          <a:p>
            <a:pPr>
              <a:spcBef>
                <a:spcPts val="2225"/>
              </a:spcBef>
            </a:pPr>
            <a:r>
              <a:rPr lang="ru-RU" sz="1700">
                <a:solidFill>
                  <a:srgbClr val="FFFFFF"/>
                </a:solidFill>
              </a:rPr>
              <a:t>ПЛЮС</a:t>
            </a:r>
            <a:r>
              <a:rPr lang="en-US" sz="1700">
                <a:solidFill>
                  <a:srgbClr val="FFFFFF"/>
                </a:solidFill>
              </a:rPr>
              <a:t>! </a:t>
            </a:r>
            <a:r>
              <a:rPr lang="ru-RU" sz="1700">
                <a:solidFill>
                  <a:srgbClr val="FFFFFF"/>
                </a:solidFill>
              </a:rPr>
              <a:t>4 награды фестиваля</a:t>
            </a:r>
            <a:r>
              <a:rPr lang="en-US" sz="1700">
                <a:solidFill>
                  <a:srgbClr val="FFFFFF"/>
                </a:solidFill>
              </a:rPr>
              <a:t> «</a:t>
            </a:r>
            <a:r>
              <a:rPr lang="ru-RU" sz="1700">
                <a:solidFill>
                  <a:srgbClr val="FFFFFF"/>
                </a:solidFill>
              </a:rPr>
              <a:t>Белый квадрат</a:t>
            </a:r>
            <a:r>
              <a:rPr lang="en-US" sz="1700">
                <a:solidFill>
                  <a:srgbClr val="FFFFFF"/>
                </a:solidFill>
              </a:rPr>
              <a:t>» </a:t>
            </a:r>
            <a:r>
              <a:rPr lang="ru-RU" sz="1700">
                <a:solidFill>
                  <a:srgbClr val="FFFFFF"/>
                </a:solidFill>
              </a:rPr>
              <a:t>и две награды на фестивале </a:t>
            </a:r>
            <a:r>
              <a:rPr lang="en-US" sz="1700">
                <a:solidFill>
                  <a:srgbClr val="FFFFFF"/>
                </a:solidFill>
              </a:rPr>
              <a:t> «</a:t>
            </a:r>
            <a:r>
              <a:rPr lang="ru-RU" sz="1700">
                <a:solidFill>
                  <a:srgbClr val="FFFFFF"/>
                </a:solidFill>
              </a:rPr>
              <a:t>ИДЕЯ</a:t>
            </a:r>
            <a:r>
              <a:rPr lang="en-US" sz="1700">
                <a:solidFill>
                  <a:srgbClr val="FFFFFF"/>
                </a:solidFill>
              </a:rPr>
              <a:t>!»</a:t>
            </a:r>
          </a:p>
        </p:txBody>
      </p:sp>
      <p:pic>
        <p:nvPicPr>
          <p:cNvPr id="587780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0800" y="644525"/>
            <a:ext cx="1727200" cy="28860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87781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92388" y="3505200"/>
            <a:ext cx="1727200" cy="2978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87782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400" y="3662363"/>
            <a:ext cx="1943100" cy="25717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87783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225" y="762000"/>
            <a:ext cx="1946275" cy="2614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87784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5450" y="6519863"/>
            <a:ext cx="1897063" cy="2565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587785" name="Picture 8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8F8F5"/>
              </a:clrFrom>
              <a:clrTo>
                <a:srgbClr val="F8F8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38450" y="6553200"/>
            <a:ext cx="1212850" cy="2603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1" name="Номер слайда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/>
          <a:p>
            <a:pPr>
              <a:tabLst>
                <a:tab pos="1066800" algn="l"/>
              </a:tabLst>
            </a:pPr>
            <a:fld id="{5AEA4786-5C31-4F56-BF67-ADACBF22F26C}" type="slidenum">
              <a:rPr lang="en-US"/>
              <a:pPr>
                <a:tabLst>
                  <a:tab pos="1066800" algn="l"/>
                </a:tabLst>
              </a:pPr>
              <a:t>9</a:t>
            </a:fld>
            <a:endParaRPr lang="en-US"/>
          </a:p>
        </p:txBody>
      </p:sp>
      <p:sp>
        <p:nvSpPr>
          <p:cNvPr id="588802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>
                <a:sym typeface="Helvetica Neue" pitchFamily="1" charset="0"/>
              </a:rPr>
              <a:t>Awards &amp; Diplomas 2012</a:t>
            </a:r>
            <a:endParaRPr lang="en-US" smtClean="0"/>
          </a:p>
        </p:txBody>
      </p:sp>
      <p:pic>
        <p:nvPicPr>
          <p:cNvPr id="381954" name="Picture 2" descr="\\10.100.0.9\managers\Strategic Marketing\Наши награды\Дипломы и сертификаты\Серебряный Меркурий дипломы 2012\1 место Лучшая реализация b2c ивент-мероприятия Вещные ценност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338" y="2947988"/>
            <a:ext cx="4000500" cy="621506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81955" name="Picture 3" descr="\\10.100.0.9\managers\Strategic Marketing\Наши награды\Дипломы и сертификаты\Серебряный Меркурий дипломы 2012\1 место Лучшая реализация кампании в области интерактивного маркетинга Вещные ценност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30713" y="2947988"/>
            <a:ext cx="4143375" cy="621506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381957" name="Picture 5" descr="\\10.100.0.9\managers\Strategic Marketing\Наши награды\Дипломы и сертификаты\Серебряный Меркурий дипломы 2012\2 место Лучшая реализация b2c ивент-мероприятия Coca-Cola 125 счастливых лет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16963" y="2947988"/>
            <a:ext cx="4000500" cy="6215062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7 Photo Mosaic">
  <a:themeElements>
    <a:clrScheme name="">
      <a:dk1>
        <a:srgbClr val="7F7F7F"/>
      </a:dk1>
      <a:lt1>
        <a:srgbClr val="FFFFFF"/>
      </a:lt1>
      <a:dk2>
        <a:srgbClr val="000000"/>
      </a:dk2>
      <a:lt2>
        <a:srgbClr val="808080"/>
      </a:lt2>
      <a:accent1>
        <a:srgbClr val="E48B00"/>
      </a:accent1>
      <a:accent2>
        <a:srgbClr val="333399"/>
      </a:accent2>
      <a:accent3>
        <a:srgbClr val="FFFFFF"/>
      </a:accent3>
      <a:accent4>
        <a:srgbClr val="6C6C6C"/>
      </a:accent4>
      <a:accent5>
        <a:srgbClr val="EFC4AA"/>
      </a:accent5>
      <a:accent6>
        <a:srgbClr val="2D2D8A"/>
      </a:accent6>
      <a:hlink>
        <a:srgbClr val="009999"/>
      </a:hlink>
      <a:folHlink>
        <a:srgbClr val="99CC00"/>
      </a:folHlink>
    </a:clrScheme>
    <a:fontScheme name="7 Photo Mosaic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8B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8B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7 Photo 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Photo Over Title">
  <a:themeElements>
    <a:clrScheme name="">
      <a:dk1>
        <a:srgbClr val="7F7F7F"/>
      </a:dk1>
      <a:lt1>
        <a:srgbClr val="FFFFFF"/>
      </a:lt1>
      <a:dk2>
        <a:srgbClr val="000000"/>
      </a:dk2>
      <a:lt2>
        <a:srgbClr val="808080"/>
      </a:lt2>
      <a:accent1>
        <a:srgbClr val="EC8A2B"/>
      </a:accent1>
      <a:accent2>
        <a:srgbClr val="333399"/>
      </a:accent2>
      <a:accent3>
        <a:srgbClr val="FFFFFF"/>
      </a:accent3>
      <a:accent4>
        <a:srgbClr val="6C6C6C"/>
      </a:accent4>
      <a:accent5>
        <a:srgbClr val="F4C4A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Over Title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8A2B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8A2B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Over 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2_Photo Over Title">
  <a:themeElements>
    <a:clrScheme name="">
      <a:dk1>
        <a:srgbClr val="7F7F7F"/>
      </a:dk1>
      <a:lt1>
        <a:srgbClr val="FFFFFF"/>
      </a:lt1>
      <a:dk2>
        <a:srgbClr val="000000"/>
      </a:dk2>
      <a:lt2>
        <a:srgbClr val="808080"/>
      </a:lt2>
      <a:accent1>
        <a:srgbClr val="EC8A2B"/>
      </a:accent1>
      <a:accent2>
        <a:srgbClr val="333399"/>
      </a:accent2>
      <a:accent3>
        <a:srgbClr val="FFFFFF"/>
      </a:accent3>
      <a:accent4>
        <a:srgbClr val="6C6C6C"/>
      </a:accent4>
      <a:accent5>
        <a:srgbClr val="F4C4A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Over Title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8A2B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8A2B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Over 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2_3 Photo w/ Quote - Right">
  <a:themeElements>
    <a:clrScheme name="">
      <a:dk1>
        <a:srgbClr val="7F7F7F"/>
      </a:dk1>
      <a:lt1>
        <a:srgbClr val="FFFFFF"/>
      </a:lt1>
      <a:dk2>
        <a:srgbClr val="000000"/>
      </a:dk2>
      <a:lt2>
        <a:srgbClr val="808080"/>
      </a:lt2>
      <a:accent1>
        <a:srgbClr val="EC8A2B"/>
      </a:accent1>
      <a:accent2>
        <a:srgbClr val="333399"/>
      </a:accent2>
      <a:accent3>
        <a:srgbClr val="FFFFFF"/>
      </a:accent3>
      <a:accent4>
        <a:srgbClr val="6C6C6C"/>
      </a:accent4>
      <a:accent5>
        <a:srgbClr val="F4C4AC"/>
      </a:accent5>
      <a:accent6>
        <a:srgbClr val="2D2D8A"/>
      </a:accent6>
      <a:hlink>
        <a:srgbClr val="009999"/>
      </a:hlink>
      <a:folHlink>
        <a:srgbClr val="99CC00"/>
      </a:folHlink>
    </a:clrScheme>
    <a:fontScheme name="3 Photo w/ Quote - Right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8A2B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8A2B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3 Photo w/ Quote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Photo - Horizontal - Full Alt">
  <a:themeElements>
    <a:clrScheme name="">
      <a:dk1>
        <a:srgbClr val="7F7F7F"/>
      </a:dk1>
      <a:lt1>
        <a:srgbClr val="FFFFFF"/>
      </a:lt1>
      <a:dk2>
        <a:srgbClr val="000000"/>
      </a:dk2>
      <a:lt2>
        <a:srgbClr val="808080"/>
      </a:lt2>
      <a:accent1>
        <a:srgbClr val="E48B00"/>
      </a:accent1>
      <a:accent2>
        <a:srgbClr val="333399"/>
      </a:accent2>
      <a:accent3>
        <a:srgbClr val="FFFFFF"/>
      </a:accent3>
      <a:accent4>
        <a:srgbClr val="6C6C6C"/>
      </a:accent4>
      <a:accent5>
        <a:srgbClr val="EFC4AA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- Full Alt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8B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8B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- Horizontal - Full A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_Photo - Horizontal - Full Alt копия">
  <a:themeElements>
    <a:clrScheme name="">
      <a:dk1>
        <a:srgbClr val="7F7F7F"/>
      </a:dk1>
      <a:lt1>
        <a:srgbClr val="FFFFFF"/>
      </a:lt1>
      <a:dk2>
        <a:srgbClr val="000000"/>
      </a:dk2>
      <a:lt2>
        <a:srgbClr val="808080"/>
      </a:lt2>
      <a:accent1>
        <a:srgbClr val="EC8A2B"/>
      </a:accent1>
      <a:accent2>
        <a:srgbClr val="333399"/>
      </a:accent2>
      <a:accent3>
        <a:srgbClr val="FFFFFF"/>
      </a:accent3>
      <a:accent4>
        <a:srgbClr val="6C6C6C"/>
      </a:accent4>
      <a:accent5>
        <a:srgbClr val="F4C4A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- Full Alt копия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8A2B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8A2B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- Horizontal - Full Alt копия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2_3 Photo w/ Quote - Right">
  <a:themeElements>
    <a:clrScheme name="">
      <a:dk1>
        <a:srgbClr val="7F7F7F"/>
      </a:dk1>
      <a:lt1>
        <a:srgbClr val="FFFFFF"/>
      </a:lt1>
      <a:dk2>
        <a:srgbClr val="000000"/>
      </a:dk2>
      <a:lt2>
        <a:srgbClr val="808080"/>
      </a:lt2>
      <a:accent1>
        <a:srgbClr val="EC8A2B"/>
      </a:accent1>
      <a:accent2>
        <a:srgbClr val="333399"/>
      </a:accent2>
      <a:accent3>
        <a:srgbClr val="FFFFFF"/>
      </a:accent3>
      <a:accent4>
        <a:srgbClr val="6C6C6C"/>
      </a:accent4>
      <a:accent5>
        <a:srgbClr val="F4C4AC"/>
      </a:accent5>
      <a:accent6>
        <a:srgbClr val="2D2D8A"/>
      </a:accent6>
      <a:hlink>
        <a:srgbClr val="009999"/>
      </a:hlink>
      <a:folHlink>
        <a:srgbClr val="99CC00"/>
      </a:folHlink>
    </a:clrScheme>
    <a:fontScheme name="3 Photo w/ Quote - Right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8A2B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8A2B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3 Photo w/ Quote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Photo Vertical">
  <a:themeElements>
    <a:clrScheme name="">
      <a:dk1>
        <a:srgbClr val="7F7F7F"/>
      </a:dk1>
      <a:lt1>
        <a:srgbClr val="FFFFFF"/>
      </a:lt1>
      <a:dk2>
        <a:srgbClr val="000000"/>
      </a:dk2>
      <a:lt2>
        <a:srgbClr val="808080"/>
      </a:lt2>
      <a:accent1>
        <a:srgbClr val="EC8A2B"/>
      </a:accent1>
      <a:accent2>
        <a:srgbClr val="333399"/>
      </a:accent2>
      <a:accent3>
        <a:srgbClr val="FFFFFF"/>
      </a:accent3>
      <a:accent4>
        <a:srgbClr val="6C6C6C"/>
      </a:accent4>
      <a:accent5>
        <a:srgbClr val="F4C4A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Vertical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8A2B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8A2B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Title &amp; Text - Right  Small">
  <a:themeElements>
    <a:clrScheme name="">
      <a:dk1>
        <a:srgbClr val="7F7F7F"/>
      </a:dk1>
      <a:lt1>
        <a:srgbClr val="FFFFFF"/>
      </a:lt1>
      <a:dk2>
        <a:srgbClr val="000000"/>
      </a:dk2>
      <a:lt2>
        <a:srgbClr val="808080"/>
      </a:lt2>
      <a:accent1>
        <a:srgbClr val="EC8A2B"/>
      </a:accent1>
      <a:accent2>
        <a:srgbClr val="333399"/>
      </a:accent2>
      <a:accent3>
        <a:srgbClr val="FFFFFF"/>
      </a:accent3>
      <a:accent4>
        <a:srgbClr val="6C6C6C"/>
      </a:accent4>
      <a:accent5>
        <a:srgbClr val="F4C4A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Text - Right  Small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8A2B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8A2B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Text - Right  Smal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Photo - Horizontal - Full Alt копия">
  <a:themeElements>
    <a:clrScheme name="">
      <a:dk1>
        <a:srgbClr val="7F7F7F"/>
      </a:dk1>
      <a:lt1>
        <a:srgbClr val="FFFFFF"/>
      </a:lt1>
      <a:dk2>
        <a:srgbClr val="000000"/>
      </a:dk2>
      <a:lt2>
        <a:srgbClr val="000000"/>
      </a:lt2>
      <a:accent1>
        <a:srgbClr val="E48B00"/>
      </a:accent1>
      <a:accent2>
        <a:srgbClr val="333399"/>
      </a:accent2>
      <a:accent3>
        <a:srgbClr val="FFFFFF"/>
      </a:accent3>
      <a:accent4>
        <a:srgbClr val="6C6C6C"/>
      </a:accent4>
      <a:accent5>
        <a:srgbClr val="EFC4AA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- Full Alt копия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8B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8B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- Horizontal - Full Alt копия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Photo - Horizontal - Full Alt">
  <a:themeElements>
    <a:clrScheme name="">
      <a:dk1>
        <a:srgbClr val="7F7F7F"/>
      </a:dk1>
      <a:lt1>
        <a:srgbClr val="FFFFFF"/>
      </a:lt1>
      <a:dk2>
        <a:srgbClr val="000000"/>
      </a:dk2>
      <a:lt2>
        <a:srgbClr val="808080"/>
      </a:lt2>
      <a:accent1>
        <a:srgbClr val="EC8A2B"/>
      </a:accent1>
      <a:accent2>
        <a:srgbClr val="333399"/>
      </a:accent2>
      <a:accent3>
        <a:srgbClr val="FFFFFF"/>
      </a:accent3>
      <a:accent4>
        <a:srgbClr val="6C6C6C"/>
      </a:accent4>
      <a:accent5>
        <a:srgbClr val="F4C4A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- Full Alt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8A2B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8A2B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- Horizontal - Full A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Photo - Vertical - Split 2">
  <a:themeElements>
    <a:clrScheme name="">
      <a:dk1>
        <a:srgbClr val="7F7F7F"/>
      </a:dk1>
      <a:lt1>
        <a:srgbClr val="FFFFFF"/>
      </a:lt1>
      <a:dk2>
        <a:srgbClr val="000000"/>
      </a:dk2>
      <a:lt2>
        <a:srgbClr val="808080"/>
      </a:lt2>
      <a:accent1>
        <a:srgbClr val="EC8A2B"/>
      </a:accent1>
      <a:accent2>
        <a:srgbClr val="333399"/>
      </a:accent2>
      <a:accent3>
        <a:srgbClr val="FFFFFF"/>
      </a:accent3>
      <a:accent4>
        <a:srgbClr val="6C6C6C"/>
      </a:accent4>
      <a:accent5>
        <a:srgbClr val="F4C4A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- Split 2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8A2B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8A2B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- Vertical - Split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Title &amp; Photo Mosaic - Alt">
  <a:themeElements>
    <a:clrScheme name="">
      <a:dk1>
        <a:srgbClr val="7F7F7F"/>
      </a:dk1>
      <a:lt1>
        <a:srgbClr val="FFFFFF"/>
      </a:lt1>
      <a:dk2>
        <a:srgbClr val="000000"/>
      </a:dk2>
      <a:lt2>
        <a:srgbClr val="808080"/>
      </a:lt2>
      <a:accent1>
        <a:srgbClr val="EC8A2B"/>
      </a:accent1>
      <a:accent2>
        <a:srgbClr val="333399"/>
      </a:accent2>
      <a:accent3>
        <a:srgbClr val="FFFFFF"/>
      </a:accent3>
      <a:accent4>
        <a:srgbClr val="6C6C6C"/>
      </a:accent4>
      <a:accent5>
        <a:srgbClr val="F4C4A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Photo Mosaic - Alt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8A2B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8A2B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Photo Mosaic - A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Title, Text &amp; 2 Photo w/ Caption">
  <a:themeElements>
    <a:clrScheme name="">
      <a:dk1>
        <a:srgbClr val="7F7F7F"/>
      </a:dk1>
      <a:lt1>
        <a:srgbClr val="FFFFFF"/>
      </a:lt1>
      <a:dk2>
        <a:srgbClr val="000000"/>
      </a:dk2>
      <a:lt2>
        <a:srgbClr val="808080"/>
      </a:lt2>
      <a:accent1>
        <a:srgbClr val="EC8A2B"/>
      </a:accent1>
      <a:accent2>
        <a:srgbClr val="333399"/>
      </a:accent2>
      <a:accent3>
        <a:srgbClr val="FFFFFF"/>
      </a:accent3>
      <a:accent4>
        <a:srgbClr val="6C6C6C"/>
      </a:accent4>
      <a:accent5>
        <a:srgbClr val="F4C4A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Text &amp; 2 Photo w/ Caption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8A2B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8A2B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, Text &amp; 2 Photo w/ Cap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Title &amp; Subtitle">
  <a:themeElements>
    <a:clrScheme name="">
      <a:dk1>
        <a:srgbClr val="7F7F7F"/>
      </a:dk1>
      <a:lt1>
        <a:srgbClr val="FFFFFF"/>
      </a:lt1>
      <a:dk2>
        <a:srgbClr val="000000"/>
      </a:dk2>
      <a:lt2>
        <a:srgbClr val="808080"/>
      </a:lt2>
      <a:accent1>
        <a:srgbClr val="EC8A2B"/>
      </a:accent1>
      <a:accent2>
        <a:srgbClr val="333399"/>
      </a:accent2>
      <a:accent3>
        <a:srgbClr val="FFFFFF"/>
      </a:accent3>
      <a:accent4>
        <a:srgbClr val="6C6C6C"/>
      </a:accent4>
      <a:accent5>
        <a:srgbClr val="F4C4A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8A2B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8A2B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14_Photo - Horizontal - Full Alt копия">
  <a:themeElements>
    <a:clrScheme name="">
      <a:dk1>
        <a:srgbClr val="7F7F7F"/>
      </a:dk1>
      <a:lt1>
        <a:srgbClr val="FFFFFF"/>
      </a:lt1>
      <a:dk2>
        <a:srgbClr val="000000"/>
      </a:dk2>
      <a:lt2>
        <a:srgbClr val="000000"/>
      </a:lt2>
      <a:accent1>
        <a:srgbClr val="E48B00"/>
      </a:accent1>
      <a:accent2>
        <a:srgbClr val="333399"/>
      </a:accent2>
      <a:accent3>
        <a:srgbClr val="FFFFFF"/>
      </a:accent3>
      <a:accent4>
        <a:srgbClr val="6C6C6C"/>
      </a:accent4>
      <a:accent5>
        <a:srgbClr val="EFC4AA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- Full Alt копия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8B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8B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- Horizontal - Full Alt копия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4_3 Photo w/ Quote - Right">
  <a:themeElements>
    <a:clrScheme name="">
      <a:dk1>
        <a:srgbClr val="7F7F7F"/>
      </a:dk1>
      <a:lt1>
        <a:srgbClr val="FFFFFF"/>
      </a:lt1>
      <a:dk2>
        <a:srgbClr val="000000"/>
      </a:dk2>
      <a:lt2>
        <a:srgbClr val="808080"/>
      </a:lt2>
      <a:accent1>
        <a:srgbClr val="EC8A2B"/>
      </a:accent1>
      <a:accent2>
        <a:srgbClr val="333399"/>
      </a:accent2>
      <a:accent3>
        <a:srgbClr val="FFFFFF"/>
      </a:accent3>
      <a:accent4>
        <a:srgbClr val="6C6C6C"/>
      </a:accent4>
      <a:accent5>
        <a:srgbClr val="F4C4AC"/>
      </a:accent5>
      <a:accent6>
        <a:srgbClr val="2D2D8A"/>
      </a:accent6>
      <a:hlink>
        <a:srgbClr val="009999"/>
      </a:hlink>
      <a:folHlink>
        <a:srgbClr val="99CC00"/>
      </a:folHlink>
    </a:clrScheme>
    <a:fontScheme name="3 Photo w/ Quote - Right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8A2B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8A2B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3 Photo w/ Quote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_Photo - Horizontal - Full Alt">
  <a:themeElements>
    <a:clrScheme name="">
      <a:dk1>
        <a:srgbClr val="7F7F7F"/>
      </a:dk1>
      <a:lt1>
        <a:srgbClr val="FFFFFF"/>
      </a:lt1>
      <a:dk2>
        <a:srgbClr val="000000"/>
      </a:dk2>
      <a:lt2>
        <a:srgbClr val="808080"/>
      </a:lt2>
      <a:accent1>
        <a:srgbClr val="E48B00"/>
      </a:accent1>
      <a:accent2>
        <a:srgbClr val="333399"/>
      </a:accent2>
      <a:accent3>
        <a:srgbClr val="FFFFFF"/>
      </a:accent3>
      <a:accent4>
        <a:srgbClr val="6C6C6C"/>
      </a:accent4>
      <a:accent5>
        <a:srgbClr val="EFC4AA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- Full Alt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8B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8B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- Horizontal - Full Al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1_Photo Vertical копия">
  <a:themeElements>
    <a:clrScheme name="">
      <a:dk1>
        <a:srgbClr val="7F7F7F"/>
      </a:dk1>
      <a:lt1>
        <a:srgbClr val="FFFFFF"/>
      </a:lt1>
      <a:dk2>
        <a:srgbClr val="000000"/>
      </a:dk2>
      <a:lt2>
        <a:srgbClr val="000000"/>
      </a:lt2>
      <a:accent1>
        <a:srgbClr val="E48B00"/>
      </a:accent1>
      <a:accent2>
        <a:srgbClr val="333399"/>
      </a:accent2>
      <a:accent3>
        <a:srgbClr val="FFFFFF"/>
      </a:accent3>
      <a:accent4>
        <a:srgbClr val="6C6C6C"/>
      </a:accent4>
      <a:accent5>
        <a:srgbClr val="EFC4AA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Vertical копия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8B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48B00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Vertical копия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13_Photo Over Title">
  <a:themeElements>
    <a:clrScheme name="">
      <a:dk1>
        <a:srgbClr val="7F7F7F"/>
      </a:dk1>
      <a:lt1>
        <a:srgbClr val="FFFFFF"/>
      </a:lt1>
      <a:dk2>
        <a:srgbClr val="000000"/>
      </a:dk2>
      <a:lt2>
        <a:srgbClr val="808080"/>
      </a:lt2>
      <a:accent1>
        <a:srgbClr val="EC8A2B"/>
      </a:accent1>
      <a:accent2>
        <a:srgbClr val="333399"/>
      </a:accent2>
      <a:accent3>
        <a:srgbClr val="FFFFFF"/>
      </a:accent3>
      <a:accent4>
        <a:srgbClr val="6C6C6C"/>
      </a:accent4>
      <a:accent5>
        <a:srgbClr val="F4C4A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Over Title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8A2B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8A2B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Over 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itle &amp; Subtitle">
  <a:themeElements>
    <a:clrScheme name="">
      <a:dk1>
        <a:srgbClr val="7F7F7F"/>
      </a:dk1>
      <a:lt1>
        <a:srgbClr val="FFFFFF"/>
      </a:lt1>
      <a:dk2>
        <a:srgbClr val="000000"/>
      </a:dk2>
      <a:lt2>
        <a:srgbClr val="808080"/>
      </a:lt2>
      <a:accent1>
        <a:srgbClr val="EC8A2B"/>
      </a:accent1>
      <a:accent2>
        <a:srgbClr val="333399"/>
      </a:accent2>
      <a:accent3>
        <a:srgbClr val="FFFFFF"/>
      </a:accent3>
      <a:accent4>
        <a:srgbClr val="6C6C6C"/>
      </a:accent4>
      <a:accent5>
        <a:srgbClr val="F4C4A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8A2B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8A2B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13_3 Photo w/ Quote - Right">
  <a:themeElements>
    <a:clrScheme name="">
      <a:dk1>
        <a:srgbClr val="7F7F7F"/>
      </a:dk1>
      <a:lt1>
        <a:srgbClr val="FFFFFF"/>
      </a:lt1>
      <a:dk2>
        <a:srgbClr val="000000"/>
      </a:dk2>
      <a:lt2>
        <a:srgbClr val="808080"/>
      </a:lt2>
      <a:accent1>
        <a:srgbClr val="EC8A2B"/>
      </a:accent1>
      <a:accent2>
        <a:srgbClr val="333399"/>
      </a:accent2>
      <a:accent3>
        <a:srgbClr val="FFFFFF"/>
      </a:accent3>
      <a:accent4>
        <a:srgbClr val="6C6C6C"/>
      </a:accent4>
      <a:accent5>
        <a:srgbClr val="F4C4AC"/>
      </a:accent5>
      <a:accent6>
        <a:srgbClr val="2D2D8A"/>
      </a:accent6>
      <a:hlink>
        <a:srgbClr val="009999"/>
      </a:hlink>
      <a:folHlink>
        <a:srgbClr val="99CC00"/>
      </a:folHlink>
    </a:clrScheme>
    <a:fontScheme name="3 Photo w/ Quote - Right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8A2B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8A2B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3 Photo w/ Quote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Photo - Horizontal - Full Alt копия">
  <a:themeElements>
    <a:clrScheme name="">
      <a:dk1>
        <a:srgbClr val="7F7F7F"/>
      </a:dk1>
      <a:lt1>
        <a:srgbClr val="FFFFFF"/>
      </a:lt1>
      <a:dk2>
        <a:srgbClr val="000000"/>
      </a:dk2>
      <a:lt2>
        <a:srgbClr val="808080"/>
      </a:lt2>
      <a:accent1>
        <a:srgbClr val="EC8A2B"/>
      </a:accent1>
      <a:accent2>
        <a:srgbClr val="333399"/>
      </a:accent2>
      <a:accent3>
        <a:srgbClr val="FFFFFF"/>
      </a:accent3>
      <a:accent4>
        <a:srgbClr val="6C6C6C"/>
      </a:accent4>
      <a:accent5>
        <a:srgbClr val="F4C4A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- Full Alt копия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8A2B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8A2B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- Horizontal - Full Alt копия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3 Photo w/ Quote - Right">
  <a:themeElements>
    <a:clrScheme name="">
      <a:dk1>
        <a:srgbClr val="7F7F7F"/>
      </a:dk1>
      <a:lt1>
        <a:srgbClr val="FFFFFF"/>
      </a:lt1>
      <a:dk2>
        <a:srgbClr val="000000"/>
      </a:dk2>
      <a:lt2>
        <a:srgbClr val="808080"/>
      </a:lt2>
      <a:accent1>
        <a:srgbClr val="EC8A2B"/>
      </a:accent1>
      <a:accent2>
        <a:srgbClr val="333399"/>
      </a:accent2>
      <a:accent3>
        <a:srgbClr val="FFFFFF"/>
      </a:accent3>
      <a:accent4>
        <a:srgbClr val="6C6C6C"/>
      </a:accent4>
      <a:accent5>
        <a:srgbClr val="F4C4AC"/>
      </a:accent5>
      <a:accent6>
        <a:srgbClr val="2D2D8A"/>
      </a:accent6>
      <a:hlink>
        <a:srgbClr val="009999"/>
      </a:hlink>
      <a:folHlink>
        <a:srgbClr val="99CC00"/>
      </a:folHlink>
    </a:clrScheme>
    <a:fontScheme name="3 Photo w/ Quote - Right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8A2B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8A2B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3 Photo w/ Quote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Photo Over Title">
  <a:themeElements>
    <a:clrScheme name="">
      <a:dk1>
        <a:srgbClr val="7F7F7F"/>
      </a:dk1>
      <a:lt1>
        <a:srgbClr val="FFFFFF"/>
      </a:lt1>
      <a:dk2>
        <a:srgbClr val="000000"/>
      </a:dk2>
      <a:lt2>
        <a:srgbClr val="808080"/>
      </a:lt2>
      <a:accent1>
        <a:srgbClr val="EC8A2B"/>
      </a:accent1>
      <a:accent2>
        <a:srgbClr val="333399"/>
      </a:accent2>
      <a:accent3>
        <a:srgbClr val="FFFFFF"/>
      </a:accent3>
      <a:accent4>
        <a:srgbClr val="6C6C6C"/>
      </a:accent4>
      <a:accent5>
        <a:srgbClr val="F4C4A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Over Title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8A2B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8A2B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Over 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Photo - Horizontal - Full Alt копия">
  <a:themeElements>
    <a:clrScheme name="">
      <a:dk1>
        <a:srgbClr val="7F7F7F"/>
      </a:dk1>
      <a:lt1>
        <a:srgbClr val="FFFFFF"/>
      </a:lt1>
      <a:dk2>
        <a:srgbClr val="000000"/>
      </a:dk2>
      <a:lt2>
        <a:srgbClr val="808080"/>
      </a:lt2>
      <a:accent1>
        <a:srgbClr val="EC8A2B"/>
      </a:accent1>
      <a:accent2>
        <a:srgbClr val="333399"/>
      </a:accent2>
      <a:accent3>
        <a:srgbClr val="FFFFFF"/>
      </a:accent3>
      <a:accent4>
        <a:srgbClr val="6C6C6C"/>
      </a:accent4>
      <a:accent5>
        <a:srgbClr val="F4C4A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- Full Alt копия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8A2B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8A2B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Photo - Horizontal - Full Alt копия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 Photo w/ Quote - Right">
  <a:themeElements>
    <a:clrScheme name="">
      <a:dk1>
        <a:srgbClr val="7F7F7F"/>
      </a:dk1>
      <a:lt1>
        <a:srgbClr val="FFFFFF"/>
      </a:lt1>
      <a:dk2>
        <a:srgbClr val="000000"/>
      </a:dk2>
      <a:lt2>
        <a:srgbClr val="808080"/>
      </a:lt2>
      <a:accent1>
        <a:srgbClr val="EC8A2B"/>
      </a:accent1>
      <a:accent2>
        <a:srgbClr val="333399"/>
      </a:accent2>
      <a:accent3>
        <a:srgbClr val="FFFFFF"/>
      </a:accent3>
      <a:accent4>
        <a:srgbClr val="6C6C6C"/>
      </a:accent4>
      <a:accent5>
        <a:srgbClr val="F4C4AC"/>
      </a:accent5>
      <a:accent6>
        <a:srgbClr val="2D2D8A"/>
      </a:accent6>
      <a:hlink>
        <a:srgbClr val="009999"/>
      </a:hlink>
      <a:folHlink>
        <a:srgbClr val="99CC00"/>
      </a:folHlink>
    </a:clrScheme>
    <a:fontScheme name="3 Photo w/ Quote - Right">
      <a:majorFont>
        <a:latin typeface="Helvetica Neue Light"/>
        <a:ea typeface="ヒラギノ角ゴ ProN W3"/>
        <a:cs typeface="ヒラギノ角ゴ ProN W3"/>
      </a:majorFont>
      <a:minorFont>
        <a:latin typeface="Helvetica Neue Light"/>
        <a:ea typeface="ヒラギノ角ゴ ProN W3"/>
        <a:cs typeface="ヒラギノ角ゴ ProN W3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8A2B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EC8A2B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7F7F7F"/>
            </a:solidFill>
            <a:effectLst/>
            <a:latin typeface="Helvetica Neue Light" charset="0"/>
            <a:ea typeface="ヒラギノ角ゴ ProN W3" charset="0"/>
            <a:cs typeface="ヒラギノ角ゴ ProN W3" charset="0"/>
            <a:sym typeface="Helvetica Neue Light" charset="0"/>
          </a:defRPr>
        </a:defPPr>
      </a:lstStyle>
    </a:lnDef>
  </a:objectDefaults>
  <a:extraClrSchemeLst>
    <a:extraClrScheme>
      <a:clrScheme name="3 Photo w/ Quote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7F7F7F"/>
    </a:dk1>
    <a:lt1>
      <a:srgbClr val="FFFFFF"/>
    </a:lt1>
    <a:dk2>
      <a:srgbClr val="000000"/>
    </a:dk2>
    <a:lt2>
      <a:srgbClr val="000000"/>
    </a:lt2>
    <a:accent1>
      <a:srgbClr val="E48B00"/>
    </a:accent1>
    <a:accent2>
      <a:srgbClr val="333399"/>
    </a:accent2>
    <a:accent3>
      <a:srgbClr val="FFFFFF"/>
    </a:accent3>
    <a:accent4>
      <a:srgbClr val="6C6C6C"/>
    </a:accent4>
    <a:accent5>
      <a:srgbClr val="EFC4AA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7F7F7F"/>
    </a:dk1>
    <a:lt1>
      <a:srgbClr val="FFFFFF"/>
    </a:lt1>
    <a:dk2>
      <a:srgbClr val="000000"/>
    </a:dk2>
    <a:lt2>
      <a:srgbClr val="000000"/>
    </a:lt2>
    <a:accent1>
      <a:srgbClr val="E48B00"/>
    </a:accent1>
    <a:accent2>
      <a:srgbClr val="333399"/>
    </a:accent2>
    <a:accent3>
      <a:srgbClr val="FFFFFF"/>
    </a:accent3>
    <a:accent4>
      <a:srgbClr val="6C6C6C"/>
    </a:accent4>
    <a:accent5>
      <a:srgbClr val="EFC4AA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">
    <a:dk1>
      <a:srgbClr val="7F7F7F"/>
    </a:dk1>
    <a:lt1>
      <a:srgbClr val="FFFFFF"/>
    </a:lt1>
    <a:dk2>
      <a:srgbClr val="000000"/>
    </a:dk2>
    <a:lt2>
      <a:srgbClr val="000000"/>
    </a:lt2>
    <a:accent1>
      <a:srgbClr val="E48B00"/>
    </a:accent1>
    <a:accent2>
      <a:srgbClr val="333399"/>
    </a:accent2>
    <a:accent3>
      <a:srgbClr val="FFFFFF"/>
    </a:accent3>
    <a:accent4>
      <a:srgbClr val="6C6C6C"/>
    </a:accent4>
    <a:accent5>
      <a:srgbClr val="EFC4AA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4.xml><?xml version="1.0" encoding="utf-8"?>
<a:themeOverride xmlns:a="http://schemas.openxmlformats.org/drawingml/2006/main">
  <a:clrScheme name="">
    <a:dk1>
      <a:srgbClr val="7F7F7F"/>
    </a:dk1>
    <a:lt1>
      <a:srgbClr val="FFFFFF"/>
    </a:lt1>
    <a:dk2>
      <a:srgbClr val="000000"/>
    </a:dk2>
    <a:lt2>
      <a:srgbClr val="000000"/>
    </a:lt2>
    <a:accent1>
      <a:srgbClr val="E48B00"/>
    </a:accent1>
    <a:accent2>
      <a:srgbClr val="333399"/>
    </a:accent2>
    <a:accent3>
      <a:srgbClr val="FFFFFF"/>
    </a:accent3>
    <a:accent4>
      <a:srgbClr val="6C6C6C"/>
    </a:accent4>
    <a:accent5>
      <a:srgbClr val="EFC4AA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5.xml><?xml version="1.0" encoding="utf-8"?>
<a:themeOverride xmlns:a="http://schemas.openxmlformats.org/drawingml/2006/main">
  <a:clrScheme name="">
    <a:dk1>
      <a:srgbClr val="7F7F7F"/>
    </a:dk1>
    <a:lt1>
      <a:srgbClr val="FFFFFF"/>
    </a:lt1>
    <a:dk2>
      <a:srgbClr val="000000"/>
    </a:dk2>
    <a:lt2>
      <a:srgbClr val="000000"/>
    </a:lt2>
    <a:accent1>
      <a:srgbClr val="E48B00"/>
    </a:accent1>
    <a:accent2>
      <a:srgbClr val="333399"/>
    </a:accent2>
    <a:accent3>
      <a:srgbClr val="FFFFFF"/>
    </a:accent3>
    <a:accent4>
      <a:srgbClr val="6C6C6C"/>
    </a:accent4>
    <a:accent5>
      <a:srgbClr val="EFC4AA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1723</TotalTime>
  <Pages>0</Pages>
  <Words>2450</Words>
  <Characters>0</Characters>
  <Application>Microsoft Office PowerPoint</Application>
  <PresentationFormat>Произвольный</PresentationFormat>
  <Lines>0</Lines>
  <Paragraphs>482</Paragraphs>
  <Slides>79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30</vt:i4>
      </vt:variant>
      <vt:variant>
        <vt:lpstr>Заголовки слайдов</vt:lpstr>
      </vt:variant>
      <vt:variant>
        <vt:i4>79</vt:i4>
      </vt:variant>
    </vt:vector>
  </HeadingPairs>
  <TitlesOfParts>
    <vt:vector size="121" baseType="lpstr">
      <vt:lpstr>Helvetica Neue Light</vt:lpstr>
      <vt:lpstr>ヒラギノ角ゴ ProN W3</vt:lpstr>
      <vt:lpstr>Arial</vt:lpstr>
      <vt:lpstr>Calibri</vt:lpstr>
      <vt:lpstr>MS PGothic</vt:lpstr>
      <vt:lpstr>Helvetica Neue</vt:lpstr>
      <vt:lpstr>ヒラギノ角ゴ ProN W6</vt:lpstr>
      <vt:lpstr>PFDinTextCompPro-Regular</vt:lpstr>
      <vt:lpstr>Tahoma</vt:lpstr>
      <vt:lpstr>Lucida Grande</vt:lpstr>
      <vt:lpstr>Verdana</vt:lpstr>
      <vt:lpstr>DINPro-Bold</vt:lpstr>
      <vt:lpstr>7 Photo Mosaic</vt:lpstr>
      <vt:lpstr>1_Photo - Horizontal - Full Alt копия</vt:lpstr>
      <vt:lpstr>1_Title &amp; Subtitle</vt:lpstr>
      <vt:lpstr>2_Photo - Horizontal - Full Alt копия</vt:lpstr>
      <vt:lpstr>1_3 Photo w/ Quote - Right</vt:lpstr>
      <vt:lpstr>1_Photo Over Title</vt:lpstr>
      <vt:lpstr>1_Тема Office</vt:lpstr>
      <vt:lpstr>Photo - Horizontal - Full Alt копия</vt:lpstr>
      <vt:lpstr>3 Photo w/ Quote - Right</vt:lpstr>
      <vt:lpstr>3_Тема Office</vt:lpstr>
      <vt:lpstr>2_Photo Over Title</vt:lpstr>
      <vt:lpstr>12_Photo Over Title</vt:lpstr>
      <vt:lpstr>12_3 Photo w/ Quote - Right</vt:lpstr>
      <vt:lpstr>1_Photo - Horizontal - Full Alt</vt:lpstr>
      <vt:lpstr>3_Photo - Horizontal - Full Alt копия</vt:lpstr>
      <vt:lpstr>2_3 Photo w/ Quote - Right</vt:lpstr>
      <vt:lpstr>Тема Office</vt:lpstr>
      <vt:lpstr>Photo Vertical</vt:lpstr>
      <vt:lpstr>Title &amp; Text - Right  Small</vt:lpstr>
      <vt:lpstr>Photo - Horizontal - Full Alt</vt:lpstr>
      <vt:lpstr>Photo - Vertical - Split 2</vt:lpstr>
      <vt:lpstr>Title &amp; Photo Mosaic - Alt</vt:lpstr>
      <vt:lpstr>Title, Text &amp; 2 Photo w/ Caption</vt:lpstr>
      <vt:lpstr>Title &amp; Subtitle</vt:lpstr>
      <vt:lpstr>14_Photo - Horizontal - Full Alt копия</vt:lpstr>
      <vt:lpstr>4_3 Photo w/ Quote - Right</vt:lpstr>
      <vt:lpstr>2_Photo - Horizontal - Full Alt</vt:lpstr>
      <vt:lpstr>1_Photo Vertical копия</vt:lpstr>
      <vt:lpstr>13_Photo Over Title</vt:lpstr>
      <vt:lpstr>13_3 Photo w/ Quote - Right</vt:lpstr>
      <vt:lpstr>Слайд 1</vt:lpstr>
      <vt:lpstr>Our Philosophy</vt:lpstr>
      <vt:lpstr>e:mg в цифрах</vt:lpstr>
      <vt:lpstr>e:mg – national coverage Региональные офисы &amp; партнеры</vt:lpstr>
      <vt:lpstr>e:xpertised in: </vt:lpstr>
      <vt:lpstr>KEY CLIENTS</vt:lpstr>
      <vt:lpstr>Awards &amp; Diplomas  2011</vt:lpstr>
      <vt:lpstr>Награды  и дипломы 2012</vt:lpstr>
      <vt:lpstr>Awards &amp; Diplomas 2012</vt:lpstr>
      <vt:lpstr>Awards &amp; Diplomas 2012</vt:lpstr>
      <vt:lpstr>Награды  и дипломы 2013</vt:lpstr>
      <vt:lpstr>Отзывы клиентов</vt:lpstr>
      <vt:lpstr>Отзывы клиентов</vt:lpstr>
      <vt:lpstr>Кейсы по напиткам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19 января 2013 г., с 8:00 до 14:00 Место проведения: КЗ «Академический» РАН, Ленинский пр. 32А Целевая аудитория: Торговые представители CCHBC Москвы и МО Количество участников: 600 человек  В рамках конференции были продуманы интерактивные зоны брендов «Деревенские яблочки», «Гладиатор», Coca-Cola, Powerade, «Добрый». Гости в перерывах между блоками конференции не только участвовали в различных дегустациях, но и играли на симуляторах лыжных гонок, фотографировались с Александром Овечкиным, факелом Сочи2014, настоящими девушками-гладиаторами и в необычном деревенском саду.  Конференцию открыло необычное, яркое флаг-шоу — хореографическая режиссерская постановка, стилизованная под идею Олимпийского движения. Танцовщицы выступили под аккомпанемент барабанного коллектива.  Деловая часть конференции позволила менеджерам более полно познакомиться с целями компании на 2013 год и вариантами достижения этих целей. </vt:lpstr>
      <vt:lpstr>Слайд 23</vt:lpstr>
      <vt:lpstr>Слайд 24</vt:lpstr>
      <vt:lpstr>Слайд 25</vt:lpstr>
      <vt:lpstr>«День Черного моря» Coca-Cola, 2009-2013 гг. в цифрах:  В рамках программы ежегодно проходят активности по уборке пляжа, эко-выставки, пресс-туры, городские праздники, программы открытия и церемонии награждения, эко-десанты, круглые столы.  Более 6 000 гостей и участников мероприятий, 1 500 человек в составе эко-десанта осуществляли уборку пляжа в г.Сочи.  Программа имеет широкую рекламную поддержку и освещение в СМИ: 160 журналистов из печатных СМИ, 160 публикаций в электронных и печатных изданиях, 5 пресс-конференций, 3 круглых стола, участие представителей городской Администрации, компании Coca-Cola и Оргкомитета «Сочи 2014».  </vt:lpstr>
      <vt:lpstr>Coca-Cola Exhibition 2011 125 years of Happiness </vt:lpstr>
      <vt:lpstr>Слайд 28</vt:lpstr>
      <vt:lpstr>Слайд 29</vt:lpstr>
      <vt:lpstr>Мероприятие «125 years of Happiness»  (май - St Pete; июнь – Москва) в цифрах:  Более 20,000 человек посетило выставки в СПб и Москве.  12 уникальных выставочных стендов и более 100 редких выставочных экземпляров были представлены во время проведения выставки.  35 звезд российского шоу - бизнеса посетили официальное открытие выставки, которое проходило в кафе Bosco   Более 100 публикаций, TV роликов и блогов осветили данное событие.</vt:lpstr>
      <vt:lpstr>«Coca-Cola Кожаный Мяч»  2009-2013 гг.</vt:lpstr>
      <vt:lpstr>Слайд 32</vt:lpstr>
      <vt:lpstr>Слайд 33</vt:lpstr>
      <vt:lpstr>«Coca-Cola Кожаный Мяч» 2009-2013 гг. в цифрах:  За годы проведения соревнований в мероприятиях приняли участие  более 1 400 000 зрителей и участников.  Обширная PR-поддержка:  - 18 пресс-конференций с участием представителей более чем из 180 СМИ  - 350 публикаций в печатных СМИ - 350 публикаций в Интернет-ресурсах - 90 телевизионных репортажей - 85 радио выходов </vt:lpstr>
      <vt:lpstr>Выставка «Coca-Cola: Пронеси Олимпийский огонь. Вливайся!»  2013</vt:lpstr>
      <vt:lpstr>Слайд 36</vt:lpstr>
      <vt:lpstr>Слайд 37</vt:lpstr>
      <vt:lpstr>Детская программа на Выставке «Coca-Cola: Пронеси Олимпийский огонь. Вливайся!» 2013 в цифрах:  1012 человек посетили выставку в период с 22 по 24 января 2013г.   Участники мероприятия: детские образовательные учреждения из Москвы, Московской области, Рязанской области и Тульской области.   Партнером программы выступил благотворительный  фонд CAF Россия. </vt:lpstr>
      <vt:lpstr>Слайд 39</vt:lpstr>
      <vt:lpstr>«Cask Of Dreams»  для William Grant &amp; Sons 2012</vt:lpstr>
      <vt:lpstr>Слайд 41</vt:lpstr>
      <vt:lpstr>Слайд 42</vt:lpstr>
      <vt:lpstr>«Cask Of Dreams»  для William Grant &amp; Sons 2012 в цифрах:  Компания William Grant &amp;Sons выступила партнерами фестиваля «Черешневый лес» в Парке Горького, в рамках которого был представлен уникальный проект «Cask of Dreams».  Участниками акции стали более 300 человек .  Более 25 звезд российского шоу - бизнеса посетили зону «Cask of Dreams». По результатам мероприятия вышло более 20 публикаций в печатных и электронных СМИ. </vt:lpstr>
      <vt:lpstr>«Консультанты Талка»  для РусАлко 2014</vt:lpstr>
      <vt:lpstr>Слайд 45</vt:lpstr>
      <vt:lpstr>«Консультанты Зеленой марки»  для РусАлко 2013</vt:lpstr>
      <vt:lpstr>Слайд 47</vt:lpstr>
      <vt:lpstr>Активации Tornado Energy на Черноморском побережье</vt:lpstr>
      <vt:lpstr>Слайд 49</vt:lpstr>
      <vt:lpstr>Слайд 50</vt:lpstr>
      <vt:lpstr>Активации Tornado Energy на Черноморском побережье в цифрах:  2 промо команды по 4 человека (3 промоутера и 1 супервайзер)  48 промо дней  Более 34 000 выданных бутылок Tornado Energy  6 400 выданных призов </vt:lpstr>
      <vt:lpstr>Примеры других категорий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«эко-ремонт» юбилейное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Активация IKEA и ЮНИСЕФ в поддержку  благотворительной кампании</vt:lpstr>
      <vt:lpstr>Слайд 76</vt:lpstr>
      <vt:lpstr>Слайд 77</vt:lpstr>
      <vt:lpstr>Активация в поддержку благотворительной кампании IKEA и ЮНИСЕФ в цифрах:  14 промо команд по 6 человек (3 промоутера и 3 ростовые куклы)  266 промо дней  Более 1600 проведенных флешмобов  1 180 000 проданных игрушек по всей России  </vt:lpstr>
      <vt:lpstr>СПАСИБО!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agency cases &amp; credentials 2011-2012</dc:title>
  <dc:creator>Zotova</dc:creator>
  <cp:keywords>emg</cp:keywords>
  <cp:lastModifiedBy>SKondeeva</cp:lastModifiedBy>
  <cp:revision>195</cp:revision>
  <dcterms:modified xsi:type="dcterms:W3CDTF">2014-05-16T15:37:43Z</dcterms:modified>
</cp:coreProperties>
</file>